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9" r:id="rId5"/>
  </p:sldMasterIdLst>
  <p:notesMasterIdLst>
    <p:notesMasterId r:id="rId25"/>
  </p:notesMasterIdLst>
  <p:handoutMasterIdLst>
    <p:handoutMasterId r:id="rId26"/>
  </p:handoutMasterIdLst>
  <p:sldIdLst>
    <p:sldId id="268" r:id="rId6"/>
    <p:sldId id="279" r:id="rId7"/>
    <p:sldId id="281" r:id="rId8"/>
    <p:sldId id="282" r:id="rId9"/>
    <p:sldId id="283" r:id="rId10"/>
    <p:sldId id="289" r:id="rId11"/>
    <p:sldId id="285" r:id="rId12"/>
    <p:sldId id="284" r:id="rId13"/>
    <p:sldId id="286" r:id="rId14"/>
    <p:sldId id="290" r:id="rId15"/>
    <p:sldId id="291" r:id="rId16"/>
    <p:sldId id="287" r:id="rId17"/>
    <p:sldId id="292" r:id="rId18"/>
    <p:sldId id="288" r:id="rId19"/>
    <p:sldId id="293" r:id="rId20"/>
    <p:sldId id="294" r:id="rId21"/>
    <p:sldId id="295" r:id="rId22"/>
    <p:sldId id="296" r:id="rId23"/>
    <p:sldId id="280" r:id="rId24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ie.blanchard" initials="l" lastIdx="1" clrIdx="0">
    <p:extLst>
      <p:ext uri="{19B8F6BF-5375-455C-9EA6-DF929625EA0E}">
        <p15:presenceInfo xmlns:p15="http://schemas.microsoft.com/office/powerpoint/2012/main" userId="lucie.blancha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222A"/>
    <a:srgbClr val="E5B740"/>
    <a:srgbClr val="1C8D7F"/>
    <a:srgbClr val="208D7F"/>
    <a:srgbClr val="FDEF69"/>
    <a:srgbClr val="00B8B1"/>
    <a:srgbClr val="16BAC5"/>
    <a:srgbClr val="345995"/>
    <a:srgbClr val="66CCFF"/>
    <a:srgbClr val="F68B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392" y="-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élène  TOULOTTE" userId="6da41435-5af3-4eca-863c-dc9a6c275536" providerId="ADAL" clId="{7BFADF80-FEBE-4EA2-A558-FE1DB4A61474}"/>
    <pc:docChg chg="undo redo custSel addSld delSld modSld sldOrd">
      <pc:chgData name="Hélène  TOULOTTE" userId="6da41435-5af3-4eca-863c-dc9a6c275536" providerId="ADAL" clId="{7BFADF80-FEBE-4EA2-A558-FE1DB4A61474}" dt="2025-09-29T14:25:41.636" v="1357"/>
      <pc:docMkLst>
        <pc:docMk/>
      </pc:docMkLst>
      <pc:sldChg chg="modSp mod modAnim">
        <pc:chgData name="Hélène  TOULOTTE" userId="6da41435-5af3-4eca-863c-dc9a6c275536" providerId="ADAL" clId="{7BFADF80-FEBE-4EA2-A558-FE1DB4A61474}" dt="2025-09-29T14:22:54.771" v="1313"/>
        <pc:sldMkLst>
          <pc:docMk/>
          <pc:sldMk cId="1228548413" sldId="279"/>
        </pc:sldMkLst>
        <pc:spChg chg="mod">
          <ac:chgData name="Hélène  TOULOTTE" userId="6da41435-5af3-4eca-863c-dc9a6c275536" providerId="ADAL" clId="{7BFADF80-FEBE-4EA2-A558-FE1DB4A61474}" dt="2025-09-29T14:18:03.121" v="1266" actId="1076"/>
          <ac:spMkLst>
            <pc:docMk/>
            <pc:sldMk cId="1228548413" sldId="279"/>
            <ac:spMk id="20" creationId="{D701DB99-5C59-C367-8AE3-AB50BC4FAF33}"/>
          </ac:spMkLst>
        </pc:spChg>
        <pc:spChg chg="mod">
          <ac:chgData name="Hélène  TOULOTTE" userId="6da41435-5af3-4eca-863c-dc9a6c275536" providerId="ADAL" clId="{7BFADF80-FEBE-4EA2-A558-FE1DB4A61474}" dt="2025-09-29T14:18:07.119" v="1267" actId="1076"/>
          <ac:spMkLst>
            <pc:docMk/>
            <pc:sldMk cId="1228548413" sldId="279"/>
            <ac:spMk id="21" creationId="{8438CC90-70E0-9BF4-2E6E-9C8CB31D552F}"/>
          </ac:spMkLst>
        </pc:spChg>
        <pc:spChg chg="mod">
          <ac:chgData name="Hélène  TOULOTTE" userId="6da41435-5af3-4eca-863c-dc9a6c275536" providerId="ADAL" clId="{7BFADF80-FEBE-4EA2-A558-FE1DB4A61474}" dt="2025-09-29T14:17:55.155" v="1264" actId="1076"/>
          <ac:spMkLst>
            <pc:docMk/>
            <pc:sldMk cId="1228548413" sldId="279"/>
            <ac:spMk id="22" creationId="{CABACE48-7BEC-4543-ADCD-6928C3683894}"/>
          </ac:spMkLst>
        </pc:spChg>
      </pc:sldChg>
      <pc:sldChg chg="addSp modSp add mod modAnim">
        <pc:chgData name="Hélène  TOULOTTE" userId="6da41435-5af3-4eca-863c-dc9a6c275536" providerId="ADAL" clId="{7BFADF80-FEBE-4EA2-A558-FE1DB4A61474}" dt="2025-09-29T14:24:51.481" v="1339"/>
        <pc:sldMkLst>
          <pc:docMk/>
          <pc:sldMk cId="2636491259" sldId="281"/>
        </pc:sldMkLst>
        <pc:spChg chg="mod">
          <ac:chgData name="Hélène  TOULOTTE" userId="6da41435-5af3-4eca-863c-dc9a6c275536" providerId="ADAL" clId="{7BFADF80-FEBE-4EA2-A558-FE1DB4A61474}" dt="2025-09-29T09:53:33.831" v="54" actId="1076"/>
          <ac:spMkLst>
            <pc:docMk/>
            <pc:sldMk cId="2636491259" sldId="281"/>
            <ac:spMk id="2" creationId="{BFDFFF92-E87E-537E-590B-B57DF8EFD4E2}"/>
          </ac:spMkLst>
        </pc:spChg>
        <pc:spChg chg="mod">
          <ac:chgData name="Hélène  TOULOTTE" userId="6da41435-5af3-4eca-863c-dc9a6c275536" providerId="ADAL" clId="{7BFADF80-FEBE-4EA2-A558-FE1DB4A61474}" dt="2025-09-29T14:23:53.695" v="1318" actId="14100"/>
          <ac:spMkLst>
            <pc:docMk/>
            <pc:sldMk cId="2636491259" sldId="281"/>
            <ac:spMk id="3" creationId="{C39792D6-CD1F-57BB-63D3-871A0F8FC438}"/>
          </ac:spMkLst>
        </pc:spChg>
        <pc:spChg chg="add mod">
          <ac:chgData name="Hélène  TOULOTTE" userId="6da41435-5af3-4eca-863c-dc9a6c275536" providerId="ADAL" clId="{7BFADF80-FEBE-4EA2-A558-FE1DB4A61474}" dt="2025-09-29T14:24:39.866" v="1335" actId="1076"/>
          <ac:spMkLst>
            <pc:docMk/>
            <pc:sldMk cId="2636491259" sldId="281"/>
            <ac:spMk id="5" creationId="{F6253837-4BAC-5904-F62B-B639BD1C5977}"/>
          </ac:spMkLst>
        </pc:spChg>
        <pc:spChg chg="add mod">
          <ac:chgData name="Hélène  TOULOTTE" userId="6da41435-5af3-4eca-863c-dc9a6c275536" providerId="ADAL" clId="{7BFADF80-FEBE-4EA2-A558-FE1DB4A61474}" dt="2025-09-29T14:24:39.866" v="1335" actId="1076"/>
          <ac:spMkLst>
            <pc:docMk/>
            <pc:sldMk cId="2636491259" sldId="281"/>
            <ac:spMk id="7" creationId="{9E629D15-9FFB-34C9-47B4-2126B0FBD9C9}"/>
          </ac:spMkLst>
        </pc:spChg>
        <pc:spChg chg="add mod">
          <ac:chgData name="Hélène  TOULOTTE" userId="6da41435-5af3-4eca-863c-dc9a6c275536" providerId="ADAL" clId="{7BFADF80-FEBE-4EA2-A558-FE1DB4A61474}" dt="2025-09-29T14:24:39.866" v="1335" actId="1076"/>
          <ac:spMkLst>
            <pc:docMk/>
            <pc:sldMk cId="2636491259" sldId="281"/>
            <ac:spMk id="11" creationId="{EDE4D71B-440A-0526-811E-15C2A7522DDC}"/>
          </ac:spMkLst>
        </pc:spChg>
        <pc:spChg chg="add mod">
          <ac:chgData name="Hélène  TOULOTTE" userId="6da41435-5af3-4eca-863c-dc9a6c275536" providerId="ADAL" clId="{7BFADF80-FEBE-4EA2-A558-FE1DB4A61474}" dt="2025-09-29T14:24:39.866" v="1335" actId="1076"/>
          <ac:spMkLst>
            <pc:docMk/>
            <pc:sldMk cId="2636491259" sldId="281"/>
            <ac:spMk id="13" creationId="{F5363A67-1D98-2D08-40AB-6ACDBAC3BB05}"/>
          </ac:spMkLst>
        </pc:spChg>
      </pc:sldChg>
      <pc:sldChg chg="addSp modSp add mod ord modAnim">
        <pc:chgData name="Hélène  TOULOTTE" userId="6da41435-5af3-4eca-863c-dc9a6c275536" providerId="ADAL" clId="{7BFADF80-FEBE-4EA2-A558-FE1DB4A61474}" dt="2025-09-29T14:20:59.038" v="1303"/>
        <pc:sldMkLst>
          <pc:docMk/>
          <pc:sldMk cId="2833250470" sldId="282"/>
        </pc:sldMkLst>
        <pc:spChg chg="mod">
          <ac:chgData name="Hélène  TOULOTTE" userId="6da41435-5af3-4eca-863c-dc9a6c275536" providerId="ADAL" clId="{7BFADF80-FEBE-4EA2-A558-FE1DB4A61474}" dt="2025-09-29T10:00:31.211" v="163" actId="20577"/>
          <ac:spMkLst>
            <pc:docMk/>
            <pc:sldMk cId="2833250470" sldId="282"/>
            <ac:spMk id="2" creationId="{6E3FDAA9-9817-08E5-E4A7-4A718286BC41}"/>
          </ac:spMkLst>
        </pc:spChg>
        <pc:spChg chg="mod">
          <ac:chgData name="Hélène  TOULOTTE" userId="6da41435-5af3-4eca-863c-dc9a6c275536" providerId="ADAL" clId="{7BFADF80-FEBE-4EA2-A558-FE1DB4A61474}" dt="2025-09-29T14:19:41.824" v="1281" actId="14100"/>
          <ac:spMkLst>
            <pc:docMk/>
            <pc:sldMk cId="2833250470" sldId="282"/>
            <ac:spMk id="3" creationId="{7BBEBD0D-44FE-8C02-3478-C1ED9C875785}"/>
          </ac:spMkLst>
        </pc:spChg>
        <pc:spChg chg="add mod">
          <ac:chgData name="Hélène  TOULOTTE" userId="6da41435-5af3-4eca-863c-dc9a6c275536" providerId="ADAL" clId="{7BFADF80-FEBE-4EA2-A558-FE1DB4A61474}" dt="2025-09-29T09:58:10.824" v="106" actId="1036"/>
          <ac:spMkLst>
            <pc:docMk/>
            <pc:sldMk cId="2833250470" sldId="282"/>
            <ac:spMk id="5" creationId="{5C5C0BD9-12D8-49D6-0003-F9C7303E1943}"/>
          </ac:spMkLst>
        </pc:spChg>
        <pc:spChg chg="add mod">
          <ac:chgData name="Hélène  TOULOTTE" userId="6da41435-5af3-4eca-863c-dc9a6c275536" providerId="ADAL" clId="{7BFADF80-FEBE-4EA2-A558-FE1DB4A61474}" dt="2025-09-29T14:19:56.933" v="1285" actId="21"/>
          <ac:spMkLst>
            <pc:docMk/>
            <pc:sldMk cId="2833250470" sldId="282"/>
            <ac:spMk id="7" creationId="{1BA02024-A79A-275E-7C1E-5416C8AEE3DC}"/>
          </ac:spMkLst>
        </pc:spChg>
        <pc:spChg chg="add mod">
          <ac:chgData name="Hélène  TOULOTTE" userId="6da41435-5af3-4eca-863c-dc9a6c275536" providerId="ADAL" clId="{7BFADF80-FEBE-4EA2-A558-FE1DB4A61474}" dt="2025-09-29T14:20:07.901" v="1288" actId="21"/>
          <ac:spMkLst>
            <pc:docMk/>
            <pc:sldMk cId="2833250470" sldId="282"/>
            <ac:spMk id="11" creationId="{797012E4-8F24-B8DC-0842-BB8E36BC4100}"/>
          </ac:spMkLst>
        </pc:spChg>
        <pc:spChg chg="add mod">
          <ac:chgData name="Hélène  TOULOTTE" userId="6da41435-5af3-4eca-863c-dc9a6c275536" providerId="ADAL" clId="{7BFADF80-FEBE-4EA2-A558-FE1DB4A61474}" dt="2025-09-29T14:20:21.920" v="1292" actId="21"/>
          <ac:spMkLst>
            <pc:docMk/>
            <pc:sldMk cId="2833250470" sldId="282"/>
            <ac:spMk id="13" creationId="{9759F08A-85DE-A058-DAC4-0F728E1DF777}"/>
          </ac:spMkLst>
        </pc:spChg>
        <pc:spChg chg="add mod">
          <ac:chgData name="Hélène  TOULOTTE" userId="6da41435-5af3-4eca-863c-dc9a6c275536" providerId="ADAL" clId="{7BFADF80-FEBE-4EA2-A558-FE1DB4A61474}" dt="2025-09-29T14:20:30.970" v="1295" actId="21"/>
          <ac:spMkLst>
            <pc:docMk/>
            <pc:sldMk cId="2833250470" sldId="282"/>
            <ac:spMk id="15" creationId="{820FAD0E-D6E2-4A5F-16E8-6D9047ACC0D9}"/>
          </ac:spMkLst>
        </pc:spChg>
        <pc:spChg chg="add mod">
          <ac:chgData name="Hélène  TOULOTTE" userId="6da41435-5af3-4eca-863c-dc9a6c275536" providerId="ADAL" clId="{7BFADF80-FEBE-4EA2-A558-FE1DB4A61474}" dt="2025-09-29T14:20:38.405" v="1298" actId="14100"/>
          <ac:spMkLst>
            <pc:docMk/>
            <pc:sldMk cId="2833250470" sldId="282"/>
            <ac:spMk id="17" creationId="{94942CAD-6DDF-0E45-476D-10FF5529B145}"/>
          </ac:spMkLst>
        </pc:spChg>
      </pc:sldChg>
      <pc:sldChg chg="addSp delSp modSp add mod ord modAnim">
        <pc:chgData name="Hélène  TOULOTTE" userId="6da41435-5af3-4eca-863c-dc9a6c275536" providerId="ADAL" clId="{7BFADF80-FEBE-4EA2-A558-FE1DB4A61474}" dt="2025-09-29T14:25:41.636" v="1357"/>
        <pc:sldMkLst>
          <pc:docMk/>
          <pc:sldMk cId="757916984" sldId="283"/>
        </pc:sldMkLst>
        <pc:spChg chg="mod">
          <ac:chgData name="Hélène  TOULOTTE" userId="6da41435-5af3-4eca-863c-dc9a6c275536" providerId="ADAL" clId="{7BFADF80-FEBE-4EA2-A558-FE1DB4A61474}" dt="2025-09-29T10:00:38.263" v="174" actId="20577"/>
          <ac:spMkLst>
            <pc:docMk/>
            <pc:sldMk cId="757916984" sldId="283"/>
            <ac:spMk id="2" creationId="{7DCAC050-FFF4-418E-2671-4D6AC7526515}"/>
          </ac:spMkLst>
        </pc:spChg>
        <pc:spChg chg="mod">
          <ac:chgData name="Hélène  TOULOTTE" userId="6da41435-5af3-4eca-863c-dc9a6c275536" providerId="ADAL" clId="{7BFADF80-FEBE-4EA2-A558-FE1DB4A61474}" dt="2025-09-29T14:25:10.563" v="1341" actId="14100"/>
          <ac:spMkLst>
            <pc:docMk/>
            <pc:sldMk cId="757916984" sldId="283"/>
            <ac:spMk id="3" creationId="{692EB363-4A25-D60A-5DAB-03EEC89E5C7C}"/>
          </ac:spMkLst>
        </pc:spChg>
        <pc:spChg chg="add del mod">
          <ac:chgData name="Hélène  TOULOTTE" userId="6da41435-5af3-4eca-863c-dc9a6c275536" providerId="ADAL" clId="{7BFADF80-FEBE-4EA2-A558-FE1DB4A61474}" dt="2025-09-29T14:25:20.838" v="1348" actId="478"/>
          <ac:spMkLst>
            <pc:docMk/>
            <pc:sldMk cId="757916984" sldId="283"/>
            <ac:spMk id="6" creationId="{2CFF7375-494C-AE45-FFEA-1BD65ABCA8EE}"/>
          </ac:spMkLst>
        </pc:spChg>
        <pc:spChg chg="add mod">
          <ac:chgData name="Hélène  TOULOTTE" userId="6da41435-5af3-4eca-863c-dc9a6c275536" providerId="ADAL" clId="{7BFADF80-FEBE-4EA2-A558-FE1DB4A61474}" dt="2025-09-29T14:25:27.389" v="1351" actId="21"/>
          <ac:spMkLst>
            <pc:docMk/>
            <pc:sldMk cId="757916984" sldId="283"/>
            <ac:spMk id="10" creationId="{24CA9376-AF0D-99BD-8499-8A617085060B}"/>
          </ac:spMkLst>
        </pc:spChg>
        <pc:spChg chg="add mod">
          <ac:chgData name="Hélène  TOULOTTE" userId="6da41435-5af3-4eca-863c-dc9a6c275536" providerId="ADAL" clId="{7BFADF80-FEBE-4EA2-A558-FE1DB4A61474}" dt="2025-09-29T14:25:31.835" v="1353" actId="1076"/>
          <ac:spMkLst>
            <pc:docMk/>
            <pc:sldMk cId="757916984" sldId="283"/>
            <ac:spMk id="12" creationId="{0E8BC3FC-95EB-35DF-C986-A2AAF0DDD38D}"/>
          </ac:spMkLst>
        </pc:spChg>
      </pc:sldChg>
      <pc:sldChg chg="addSp delSp modSp add mod modAnim">
        <pc:chgData name="Hélène  TOULOTTE" userId="6da41435-5af3-4eca-863c-dc9a6c275536" providerId="ADAL" clId="{7BFADF80-FEBE-4EA2-A558-FE1DB4A61474}" dt="2025-09-29T13:46:24.332" v="880"/>
        <pc:sldMkLst>
          <pc:docMk/>
          <pc:sldMk cId="47734061" sldId="284"/>
        </pc:sldMkLst>
        <pc:spChg chg="mod">
          <ac:chgData name="Hélène  TOULOTTE" userId="6da41435-5af3-4eca-863c-dc9a6c275536" providerId="ADAL" clId="{7BFADF80-FEBE-4EA2-A558-FE1DB4A61474}" dt="2025-09-29T10:01:13.936" v="183" actId="20577"/>
          <ac:spMkLst>
            <pc:docMk/>
            <pc:sldMk cId="47734061" sldId="284"/>
            <ac:spMk id="2" creationId="{AB335863-9985-A39C-0E09-C75D212D2397}"/>
          </ac:spMkLst>
        </pc:spChg>
        <pc:spChg chg="mod">
          <ac:chgData name="Hélène  TOULOTTE" userId="6da41435-5af3-4eca-863c-dc9a6c275536" providerId="ADAL" clId="{7BFADF80-FEBE-4EA2-A558-FE1DB4A61474}" dt="2025-09-29T10:06:49.767" v="298" actId="12"/>
          <ac:spMkLst>
            <pc:docMk/>
            <pc:sldMk cId="47734061" sldId="284"/>
            <ac:spMk id="3" creationId="{DA3EBA04-FB1E-F9C9-F591-A2A16D7BDF2D}"/>
          </ac:spMkLst>
        </pc:spChg>
        <pc:spChg chg="add mod">
          <ac:chgData name="Hélène  TOULOTTE" userId="6da41435-5af3-4eca-863c-dc9a6c275536" providerId="ADAL" clId="{7BFADF80-FEBE-4EA2-A558-FE1DB4A61474}" dt="2025-09-29T10:06:43.502" v="297" actId="14100"/>
          <ac:spMkLst>
            <pc:docMk/>
            <pc:sldMk cId="47734061" sldId="284"/>
            <ac:spMk id="4" creationId="{E1D2BAB6-2B73-53CF-E83B-C329B9A977E1}"/>
          </ac:spMkLst>
        </pc:spChg>
        <pc:spChg chg="add mod">
          <ac:chgData name="Hélène  TOULOTTE" userId="6da41435-5af3-4eca-863c-dc9a6c275536" providerId="ADAL" clId="{7BFADF80-FEBE-4EA2-A558-FE1DB4A61474}" dt="2025-09-29T10:06:36.826" v="292" actId="20577"/>
          <ac:spMkLst>
            <pc:docMk/>
            <pc:sldMk cId="47734061" sldId="284"/>
            <ac:spMk id="5" creationId="{492325B3-2CAC-2977-56D6-BBBE48F567E4}"/>
          </ac:spMkLst>
        </pc:spChg>
        <pc:spChg chg="add mod">
          <ac:chgData name="Hélène  TOULOTTE" userId="6da41435-5af3-4eca-863c-dc9a6c275536" providerId="ADAL" clId="{7BFADF80-FEBE-4EA2-A558-FE1DB4A61474}" dt="2025-09-29T13:45:07.943" v="854" actId="21"/>
          <ac:spMkLst>
            <pc:docMk/>
            <pc:sldMk cId="47734061" sldId="284"/>
            <ac:spMk id="7" creationId="{AAA7E96E-4627-A861-864B-99D9121538A9}"/>
          </ac:spMkLst>
        </pc:spChg>
        <pc:spChg chg="add mod">
          <ac:chgData name="Hélène  TOULOTTE" userId="6da41435-5af3-4eca-863c-dc9a6c275536" providerId="ADAL" clId="{7BFADF80-FEBE-4EA2-A558-FE1DB4A61474}" dt="2025-09-29T10:05:32.110" v="279" actId="948"/>
          <ac:spMkLst>
            <pc:docMk/>
            <pc:sldMk cId="47734061" sldId="284"/>
            <ac:spMk id="11" creationId="{86CB4608-855B-EC9E-08B8-9593EB957679}"/>
          </ac:spMkLst>
        </pc:spChg>
        <pc:spChg chg="add mod">
          <ac:chgData name="Hélène  TOULOTTE" userId="6da41435-5af3-4eca-863c-dc9a6c275536" providerId="ADAL" clId="{7BFADF80-FEBE-4EA2-A558-FE1DB4A61474}" dt="2025-09-29T13:45:58.849" v="874" actId="1076"/>
          <ac:spMkLst>
            <pc:docMk/>
            <pc:sldMk cId="47734061" sldId="284"/>
            <ac:spMk id="13" creationId="{CDBF6AC0-273E-FED7-BE4D-CE1DDA859B1F}"/>
          </ac:spMkLst>
        </pc:spChg>
        <pc:spChg chg="add mod">
          <ac:chgData name="Hélène  TOULOTTE" userId="6da41435-5af3-4eca-863c-dc9a6c275536" providerId="ADAL" clId="{7BFADF80-FEBE-4EA2-A558-FE1DB4A61474}" dt="2025-09-29T13:45:21.457" v="859" actId="20577"/>
          <ac:spMkLst>
            <pc:docMk/>
            <pc:sldMk cId="47734061" sldId="284"/>
            <ac:spMk id="15" creationId="{1482673A-2816-0785-E46C-2DF4B9BCFF7B}"/>
          </ac:spMkLst>
        </pc:spChg>
        <pc:spChg chg="add mod">
          <ac:chgData name="Hélène  TOULOTTE" userId="6da41435-5af3-4eca-863c-dc9a6c275536" providerId="ADAL" clId="{7BFADF80-FEBE-4EA2-A558-FE1DB4A61474}" dt="2025-09-29T13:45:32.327" v="862" actId="21"/>
          <ac:spMkLst>
            <pc:docMk/>
            <pc:sldMk cId="47734061" sldId="284"/>
            <ac:spMk id="17" creationId="{A5EAA19F-352F-6951-8390-EFB0B8D17E4A}"/>
          </ac:spMkLst>
        </pc:spChg>
        <pc:spChg chg="add mod">
          <ac:chgData name="Hélène  TOULOTTE" userId="6da41435-5af3-4eca-863c-dc9a6c275536" providerId="ADAL" clId="{7BFADF80-FEBE-4EA2-A558-FE1DB4A61474}" dt="2025-09-29T13:45:45.106" v="869" actId="20577"/>
          <ac:spMkLst>
            <pc:docMk/>
            <pc:sldMk cId="47734061" sldId="284"/>
            <ac:spMk id="19" creationId="{A9A3D9D0-8C7A-7CBF-0632-3A8C52DF96C1}"/>
          </ac:spMkLst>
        </pc:spChg>
        <pc:spChg chg="add mod">
          <ac:chgData name="Hélène  TOULOTTE" userId="6da41435-5af3-4eca-863c-dc9a6c275536" providerId="ADAL" clId="{7BFADF80-FEBE-4EA2-A558-FE1DB4A61474}" dt="2025-09-29T13:45:56.846" v="873" actId="1076"/>
          <ac:spMkLst>
            <pc:docMk/>
            <pc:sldMk cId="47734061" sldId="284"/>
            <ac:spMk id="21" creationId="{878A579C-8528-216D-A987-F8498A79D622}"/>
          </ac:spMkLst>
        </pc:spChg>
        <pc:picChg chg="del">
          <ac:chgData name="Hélène  TOULOTTE" userId="6da41435-5af3-4eca-863c-dc9a6c275536" providerId="ADAL" clId="{7BFADF80-FEBE-4EA2-A558-FE1DB4A61474}" dt="2025-09-29T13:42:39.166" v="833" actId="478"/>
          <ac:picMkLst>
            <pc:docMk/>
            <pc:sldMk cId="47734061" sldId="284"/>
            <ac:picMk id="8" creationId="{E7E80AC3-892F-0AAD-2EBF-9CB85801BDDF}"/>
          </ac:picMkLst>
        </pc:picChg>
        <pc:picChg chg="del">
          <ac:chgData name="Hélène  TOULOTTE" userId="6da41435-5af3-4eca-863c-dc9a6c275536" providerId="ADAL" clId="{7BFADF80-FEBE-4EA2-A558-FE1DB4A61474}" dt="2025-09-29T13:42:40.609" v="834" actId="478"/>
          <ac:picMkLst>
            <pc:docMk/>
            <pc:sldMk cId="47734061" sldId="284"/>
            <ac:picMk id="9" creationId="{EFE54460-1450-F67A-AAB1-6D58323AE24F}"/>
          </ac:picMkLst>
        </pc:picChg>
      </pc:sldChg>
      <pc:sldChg chg="new del">
        <pc:chgData name="Hélène  TOULOTTE" userId="6da41435-5af3-4eca-863c-dc9a6c275536" providerId="ADAL" clId="{7BFADF80-FEBE-4EA2-A558-FE1DB4A61474}" dt="2025-09-29T10:01:07.741" v="176" actId="680"/>
        <pc:sldMkLst>
          <pc:docMk/>
          <pc:sldMk cId="517089019" sldId="284"/>
        </pc:sldMkLst>
      </pc:sldChg>
      <pc:sldChg chg="delSp modSp add mod ord">
        <pc:chgData name="Hélène  TOULOTTE" userId="6da41435-5af3-4eca-863c-dc9a6c275536" providerId="ADAL" clId="{7BFADF80-FEBE-4EA2-A558-FE1DB4A61474}" dt="2025-09-29T13:42:21.163" v="832" actId="478"/>
        <pc:sldMkLst>
          <pc:docMk/>
          <pc:sldMk cId="1595160052" sldId="285"/>
        </pc:sldMkLst>
        <pc:spChg chg="del">
          <ac:chgData name="Hélène  TOULOTTE" userId="6da41435-5af3-4eca-863c-dc9a6c275536" providerId="ADAL" clId="{7BFADF80-FEBE-4EA2-A558-FE1DB4A61474}" dt="2025-09-29T13:42:21.163" v="832" actId="478"/>
          <ac:spMkLst>
            <pc:docMk/>
            <pc:sldMk cId="1595160052" sldId="285"/>
            <ac:spMk id="2" creationId="{ABAED171-6130-5631-534A-CFF07DB0BB1B}"/>
          </ac:spMkLst>
        </pc:spChg>
        <pc:spChg chg="mod">
          <ac:chgData name="Hélène  TOULOTTE" userId="6da41435-5af3-4eca-863c-dc9a6c275536" providerId="ADAL" clId="{7BFADF80-FEBE-4EA2-A558-FE1DB4A61474}" dt="2025-09-29T10:03:01.100" v="258" actId="113"/>
          <ac:spMkLst>
            <pc:docMk/>
            <pc:sldMk cId="1595160052" sldId="285"/>
            <ac:spMk id="3" creationId="{3ECAE4C2-8BE9-5461-112D-779720647F2F}"/>
          </ac:spMkLst>
        </pc:spChg>
      </pc:sldChg>
      <pc:sldChg chg="addSp delSp modSp add mod ord">
        <pc:chgData name="Hélène  TOULOTTE" userId="6da41435-5af3-4eca-863c-dc9a6c275536" providerId="ADAL" clId="{7BFADF80-FEBE-4EA2-A558-FE1DB4A61474}" dt="2025-09-29T13:41:31.075" v="827" actId="20577"/>
        <pc:sldMkLst>
          <pc:docMk/>
          <pc:sldMk cId="3545415730" sldId="286"/>
        </pc:sldMkLst>
        <pc:spChg chg="mod">
          <ac:chgData name="Hélène  TOULOTTE" userId="6da41435-5af3-4eca-863c-dc9a6c275536" providerId="ADAL" clId="{7BFADF80-FEBE-4EA2-A558-FE1DB4A61474}" dt="2025-09-29T13:41:31.075" v="827" actId="20577"/>
          <ac:spMkLst>
            <pc:docMk/>
            <pc:sldMk cId="3545415730" sldId="286"/>
            <ac:spMk id="2" creationId="{7B2D707C-7DFB-8E7B-ECA4-4A332F75A681}"/>
          </ac:spMkLst>
        </pc:spChg>
        <pc:spChg chg="del">
          <ac:chgData name="Hélène  TOULOTTE" userId="6da41435-5af3-4eca-863c-dc9a6c275536" providerId="ADAL" clId="{7BFADF80-FEBE-4EA2-A558-FE1DB4A61474}" dt="2025-09-29T10:15:28.896" v="311" actId="478"/>
          <ac:spMkLst>
            <pc:docMk/>
            <pc:sldMk cId="3545415730" sldId="286"/>
            <ac:spMk id="3" creationId="{FA276DED-1BAC-C0F6-C6B5-FEA10EC1B478}"/>
          </ac:spMkLst>
        </pc:spChg>
        <pc:spChg chg="add mod">
          <ac:chgData name="Hélène  TOULOTTE" userId="6da41435-5af3-4eca-863c-dc9a6c275536" providerId="ADAL" clId="{7BFADF80-FEBE-4EA2-A558-FE1DB4A61474}" dt="2025-09-29T10:15:37.068" v="313" actId="1076"/>
          <ac:spMkLst>
            <pc:docMk/>
            <pc:sldMk cId="3545415730" sldId="286"/>
            <ac:spMk id="4" creationId="{005EB657-19C4-B00A-551F-459734DE65B0}"/>
          </ac:spMkLst>
        </pc:spChg>
        <pc:spChg chg="add mod">
          <ac:chgData name="Hélène  TOULOTTE" userId="6da41435-5af3-4eca-863c-dc9a6c275536" providerId="ADAL" clId="{7BFADF80-FEBE-4EA2-A558-FE1DB4A61474}" dt="2025-09-29T10:15:37.068" v="313" actId="1076"/>
          <ac:spMkLst>
            <pc:docMk/>
            <pc:sldMk cId="3545415730" sldId="286"/>
            <ac:spMk id="6" creationId="{99B58396-1C5D-A51C-9D8F-F36AAEA7C3F4}"/>
          </ac:spMkLst>
        </pc:spChg>
        <pc:spChg chg="add mod">
          <ac:chgData name="Hélène  TOULOTTE" userId="6da41435-5af3-4eca-863c-dc9a6c275536" providerId="ADAL" clId="{7BFADF80-FEBE-4EA2-A558-FE1DB4A61474}" dt="2025-09-29T10:15:37.068" v="313" actId="1076"/>
          <ac:spMkLst>
            <pc:docMk/>
            <pc:sldMk cId="3545415730" sldId="286"/>
            <ac:spMk id="7" creationId="{01432530-9D15-81FA-5E8D-AD03523770E5}"/>
          </ac:spMkLst>
        </pc:spChg>
        <pc:spChg chg="add mod">
          <ac:chgData name="Hélène  TOULOTTE" userId="6da41435-5af3-4eca-863c-dc9a6c275536" providerId="ADAL" clId="{7BFADF80-FEBE-4EA2-A558-FE1DB4A61474}" dt="2025-09-29T10:15:37.068" v="313" actId="1076"/>
          <ac:spMkLst>
            <pc:docMk/>
            <pc:sldMk cId="3545415730" sldId="286"/>
            <ac:spMk id="10" creationId="{9DDB6BFB-EAA0-B1AD-A07D-97BE350FA39F}"/>
          </ac:spMkLst>
        </pc:spChg>
        <pc:spChg chg="add mod">
          <ac:chgData name="Hélène  TOULOTTE" userId="6da41435-5af3-4eca-863c-dc9a6c275536" providerId="ADAL" clId="{7BFADF80-FEBE-4EA2-A558-FE1DB4A61474}" dt="2025-09-29T10:15:37.068" v="313" actId="1076"/>
          <ac:spMkLst>
            <pc:docMk/>
            <pc:sldMk cId="3545415730" sldId="286"/>
            <ac:spMk id="11" creationId="{DCFB70DF-CE41-12D6-DFAB-85F49F80C91E}"/>
          </ac:spMkLst>
        </pc:spChg>
        <pc:spChg chg="add mod">
          <ac:chgData name="Hélène  TOULOTTE" userId="6da41435-5af3-4eca-863c-dc9a6c275536" providerId="ADAL" clId="{7BFADF80-FEBE-4EA2-A558-FE1DB4A61474}" dt="2025-09-29T10:15:37.068" v="313" actId="1076"/>
          <ac:spMkLst>
            <pc:docMk/>
            <pc:sldMk cId="3545415730" sldId="286"/>
            <ac:spMk id="12" creationId="{05160662-2DD6-0961-A3D0-AF085BBE579F}"/>
          </ac:spMkLst>
        </pc:spChg>
      </pc:sldChg>
      <pc:sldChg chg="addSp delSp modSp add mod modAnim">
        <pc:chgData name="Hélène  TOULOTTE" userId="6da41435-5af3-4eca-863c-dc9a6c275536" providerId="ADAL" clId="{7BFADF80-FEBE-4EA2-A558-FE1DB4A61474}" dt="2025-09-29T13:47:43.199" v="895"/>
        <pc:sldMkLst>
          <pc:docMk/>
          <pc:sldMk cId="2977568223" sldId="287"/>
        </pc:sldMkLst>
        <pc:spChg chg="mod">
          <ac:chgData name="Hélène  TOULOTTE" userId="6da41435-5af3-4eca-863c-dc9a6c275536" providerId="ADAL" clId="{7BFADF80-FEBE-4EA2-A558-FE1DB4A61474}" dt="2025-09-29T10:31:04.858" v="348" actId="14100"/>
          <ac:spMkLst>
            <pc:docMk/>
            <pc:sldMk cId="2977568223" sldId="287"/>
            <ac:spMk id="2" creationId="{7BA530F5-A844-8518-33B7-467C1964275C}"/>
          </ac:spMkLst>
        </pc:spChg>
        <pc:spChg chg="add mod">
          <ac:chgData name="Hélène  TOULOTTE" userId="6da41435-5af3-4eca-863c-dc9a6c275536" providerId="ADAL" clId="{7BFADF80-FEBE-4EA2-A558-FE1DB4A61474}" dt="2025-09-29T10:39:07.603" v="496" actId="208"/>
          <ac:spMkLst>
            <pc:docMk/>
            <pc:sldMk cId="2977568223" sldId="287"/>
            <ac:spMk id="3" creationId="{70B8F1B0-E321-2BC9-8797-4ED4FD1DE93B}"/>
          </ac:spMkLst>
        </pc:spChg>
        <pc:spChg chg="del">
          <ac:chgData name="Hélène  TOULOTTE" userId="6da41435-5af3-4eca-863c-dc9a6c275536" providerId="ADAL" clId="{7BFADF80-FEBE-4EA2-A558-FE1DB4A61474}" dt="2025-09-29T10:30:41.320" v="321" actId="478"/>
          <ac:spMkLst>
            <pc:docMk/>
            <pc:sldMk cId="2977568223" sldId="287"/>
            <ac:spMk id="4" creationId="{6FBFB8F4-A311-730C-3408-801755CBE58E}"/>
          </ac:spMkLst>
        </pc:spChg>
        <pc:spChg chg="del">
          <ac:chgData name="Hélène  TOULOTTE" userId="6da41435-5af3-4eca-863c-dc9a6c275536" providerId="ADAL" clId="{7BFADF80-FEBE-4EA2-A558-FE1DB4A61474}" dt="2025-09-29T10:31:12.404" v="352" actId="478"/>
          <ac:spMkLst>
            <pc:docMk/>
            <pc:sldMk cId="2977568223" sldId="287"/>
            <ac:spMk id="5" creationId="{FD1A010F-6D9D-7BF5-B2D5-F1109421671E}"/>
          </ac:spMkLst>
        </pc:spChg>
        <pc:spChg chg="del">
          <ac:chgData name="Hélène  TOULOTTE" userId="6da41435-5af3-4eca-863c-dc9a6c275536" providerId="ADAL" clId="{7BFADF80-FEBE-4EA2-A558-FE1DB4A61474}" dt="2025-09-29T10:30:41.320" v="321" actId="478"/>
          <ac:spMkLst>
            <pc:docMk/>
            <pc:sldMk cId="2977568223" sldId="287"/>
            <ac:spMk id="6" creationId="{64872452-81A7-F619-CC6A-EC30FA4A05DD}"/>
          </ac:spMkLst>
        </pc:spChg>
        <pc:spChg chg="del">
          <ac:chgData name="Hélène  TOULOTTE" userId="6da41435-5af3-4eca-863c-dc9a6c275536" providerId="ADAL" clId="{7BFADF80-FEBE-4EA2-A558-FE1DB4A61474}" dt="2025-09-29T10:30:41.320" v="321" actId="478"/>
          <ac:spMkLst>
            <pc:docMk/>
            <pc:sldMk cId="2977568223" sldId="287"/>
            <ac:spMk id="7" creationId="{4404F394-7A51-1C8D-95AD-2F433B366330}"/>
          </ac:spMkLst>
        </pc:spChg>
        <pc:spChg chg="del">
          <ac:chgData name="Hélène  TOULOTTE" userId="6da41435-5af3-4eca-863c-dc9a6c275536" providerId="ADAL" clId="{7BFADF80-FEBE-4EA2-A558-FE1DB4A61474}" dt="2025-09-29T10:30:41.320" v="321" actId="478"/>
          <ac:spMkLst>
            <pc:docMk/>
            <pc:sldMk cId="2977568223" sldId="287"/>
            <ac:spMk id="10" creationId="{5E77F6D6-6C56-BEA8-66E0-445AD76C08A3}"/>
          </ac:spMkLst>
        </pc:spChg>
        <pc:spChg chg="del">
          <ac:chgData name="Hélène  TOULOTTE" userId="6da41435-5af3-4eca-863c-dc9a6c275536" providerId="ADAL" clId="{7BFADF80-FEBE-4EA2-A558-FE1DB4A61474}" dt="2025-09-29T10:30:41.320" v="321" actId="478"/>
          <ac:spMkLst>
            <pc:docMk/>
            <pc:sldMk cId="2977568223" sldId="287"/>
            <ac:spMk id="11" creationId="{DE221D76-B653-4860-5384-29FD57F0B073}"/>
          </ac:spMkLst>
        </pc:spChg>
        <pc:spChg chg="del">
          <ac:chgData name="Hélène  TOULOTTE" userId="6da41435-5af3-4eca-863c-dc9a6c275536" providerId="ADAL" clId="{7BFADF80-FEBE-4EA2-A558-FE1DB4A61474}" dt="2025-09-29T10:30:41.320" v="321" actId="478"/>
          <ac:spMkLst>
            <pc:docMk/>
            <pc:sldMk cId="2977568223" sldId="287"/>
            <ac:spMk id="12" creationId="{32453268-564E-90AC-ECB3-F462A4257071}"/>
          </ac:spMkLst>
        </pc:spChg>
        <pc:spChg chg="add del mod">
          <ac:chgData name="Hélène  TOULOTTE" userId="6da41435-5af3-4eca-863c-dc9a6c275536" providerId="ADAL" clId="{7BFADF80-FEBE-4EA2-A558-FE1DB4A61474}" dt="2025-09-29T10:37:01.095" v="468" actId="478"/>
          <ac:spMkLst>
            <pc:docMk/>
            <pc:sldMk cId="2977568223" sldId="287"/>
            <ac:spMk id="13" creationId="{AFB90B1E-98A1-290C-A112-0C0AA2DC209B}"/>
          </ac:spMkLst>
        </pc:spChg>
        <pc:spChg chg="add del mod">
          <ac:chgData name="Hélène  TOULOTTE" userId="6da41435-5af3-4eca-863c-dc9a6c275536" providerId="ADAL" clId="{7BFADF80-FEBE-4EA2-A558-FE1DB4A61474}" dt="2025-09-29T10:33:10.338" v="389" actId="478"/>
          <ac:spMkLst>
            <pc:docMk/>
            <pc:sldMk cId="2977568223" sldId="287"/>
            <ac:spMk id="14" creationId="{9F7BB463-DB0A-E3B2-581D-E285CED9163F}"/>
          </ac:spMkLst>
        </pc:spChg>
        <pc:spChg chg="add del mod">
          <ac:chgData name="Hélène  TOULOTTE" userId="6da41435-5af3-4eca-863c-dc9a6c275536" providerId="ADAL" clId="{7BFADF80-FEBE-4EA2-A558-FE1DB4A61474}" dt="2025-09-29T10:33:11.142" v="390" actId="478"/>
          <ac:spMkLst>
            <pc:docMk/>
            <pc:sldMk cId="2977568223" sldId="287"/>
            <ac:spMk id="15" creationId="{81844F4C-45C2-852D-AFFF-0BE39B19A21F}"/>
          </ac:spMkLst>
        </pc:spChg>
        <pc:spChg chg="add mod">
          <ac:chgData name="Hélène  TOULOTTE" userId="6da41435-5af3-4eca-863c-dc9a6c275536" providerId="ADAL" clId="{7BFADF80-FEBE-4EA2-A558-FE1DB4A61474}" dt="2025-09-29T10:39:43.884" v="503" actId="1076"/>
          <ac:spMkLst>
            <pc:docMk/>
            <pc:sldMk cId="2977568223" sldId="287"/>
            <ac:spMk id="16" creationId="{FF98FE28-846C-F3C6-BB6B-B7E98EC06F6E}"/>
          </ac:spMkLst>
        </pc:spChg>
        <pc:spChg chg="add mod">
          <ac:chgData name="Hélène  TOULOTTE" userId="6da41435-5af3-4eca-863c-dc9a6c275536" providerId="ADAL" clId="{7BFADF80-FEBE-4EA2-A558-FE1DB4A61474}" dt="2025-09-29T10:39:23.619" v="500" actId="1076"/>
          <ac:spMkLst>
            <pc:docMk/>
            <pc:sldMk cId="2977568223" sldId="287"/>
            <ac:spMk id="18" creationId="{A4E12ECB-561C-70D7-FB4A-B37278C0CDCA}"/>
          </ac:spMkLst>
        </pc:spChg>
        <pc:spChg chg="add mod">
          <ac:chgData name="Hélène  TOULOTTE" userId="6da41435-5af3-4eca-863c-dc9a6c275536" providerId="ADAL" clId="{7BFADF80-FEBE-4EA2-A558-FE1DB4A61474}" dt="2025-09-29T10:39:25.374" v="501" actId="1076"/>
          <ac:spMkLst>
            <pc:docMk/>
            <pc:sldMk cId="2977568223" sldId="287"/>
            <ac:spMk id="20" creationId="{FAA27B24-4BEC-E0AC-733C-AA6213953DC4}"/>
          </ac:spMkLst>
        </pc:spChg>
        <pc:spChg chg="add mod">
          <ac:chgData name="Hélène  TOULOTTE" userId="6da41435-5af3-4eca-863c-dc9a6c275536" providerId="ADAL" clId="{7BFADF80-FEBE-4EA2-A558-FE1DB4A61474}" dt="2025-09-29T10:39:07.603" v="496" actId="208"/>
          <ac:spMkLst>
            <pc:docMk/>
            <pc:sldMk cId="2977568223" sldId="287"/>
            <ac:spMk id="22" creationId="{CCF41090-C2A8-0BBF-16FA-481EBEF7F262}"/>
          </ac:spMkLst>
        </pc:spChg>
        <pc:spChg chg="add mod">
          <ac:chgData name="Hélène  TOULOTTE" userId="6da41435-5af3-4eca-863c-dc9a6c275536" providerId="ADAL" clId="{7BFADF80-FEBE-4EA2-A558-FE1DB4A61474}" dt="2025-09-29T10:39:07.603" v="496" actId="208"/>
          <ac:spMkLst>
            <pc:docMk/>
            <pc:sldMk cId="2977568223" sldId="287"/>
            <ac:spMk id="24" creationId="{A2C4198C-6CD0-79CB-7F0A-3774BB065E90}"/>
          </ac:spMkLst>
        </pc:spChg>
        <pc:spChg chg="add mod">
          <ac:chgData name="Hélène  TOULOTTE" userId="6da41435-5af3-4eca-863c-dc9a6c275536" providerId="ADAL" clId="{7BFADF80-FEBE-4EA2-A558-FE1DB4A61474}" dt="2025-09-29T10:39:07.603" v="496" actId="208"/>
          <ac:spMkLst>
            <pc:docMk/>
            <pc:sldMk cId="2977568223" sldId="287"/>
            <ac:spMk id="26" creationId="{633F549A-E3AA-3EF0-848C-4B406F5762BA}"/>
          </ac:spMkLst>
        </pc:spChg>
        <pc:spChg chg="add mod">
          <ac:chgData name="Hélène  TOULOTTE" userId="6da41435-5af3-4eca-863c-dc9a6c275536" providerId="ADAL" clId="{7BFADF80-FEBE-4EA2-A558-FE1DB4A61474}" dt="2025-09-29T10:39:07.603" v="496" actId="208"/>
          <ac:spMkLst>
            <pc:docMk/>
            <pc:sldMk cId="2977568223" sldId="287"/>
            <ac:spMk id="28" creationId="{FAEBEB15-300B-2BBE-EE7B-1CAB0BE65A91}"/>
          </ac:spMkLst>
        </pc:spChg>
        <pc:spChg chg="add mod">
          <ac:chgData name="Hélène  TOULOTTE" userId="6da41435-5af3-4eca-863c-dc9a6c275536" providerId="ADAL" clId="{7BFADF80-FEBE-4EA2-A558-FE1DB4A61474}" dt="2025-09-29T10:39:07.603" v="496" actId="208"/>
          <ac:spMkLst>
            <pc:docMk/>
            <pc:sldMk cId="2977568223" sldId="287"/>
            <ac:spMk id="30" creationId="{8DEEA307-7C3B-DB89-0F8B-9C9A33C43667}"/>
          </ac:spMkLst>
        </pc:spChg>
        <pc:spChg chg="add mod">
          <ac:chgData name="Hélène  TOULOTTE" userId="6da41435-5af3-4eca-863c-dc9a6c275536" providerId="ADAL" clId="{7BFADF80-FEBE-4EA2-A558-FE1DB4A61474}" dt="2025-09-29T10:39:35.506" v="502" actId="108"/>
          <ac:spMkLst>
            <pc:docMk/>
            <pc:sldMk cId="2977568223" sldId="287"/>
            <ac:spMk id="32" creationId="{7E6CBD28-61FC-B24E-CD1E-56BBA821D3FD}"/>
          </ac:spMkLst>
        </pc:spChg>
        <pc:spChg chg="add mod">
          <ac:chgData name="Hélène  TOULOTTE" userId="6da41435-5af3-4eca-863c-dc9a6c275536" providerId="ADAL" clId="{7BFADF80-FEBE-4EA2-A558-FE1DB4A61474}" dt="2025-09-29T10:39:22.013" v="499" actId="1076"/>
          <ac:spMkLst>
            <pc:docMk/>
            <pc:sldMk cId="2977568223" sldId="287"/>
            <ac:spMk id="34" creationId="{F35759AE-9B12-9E86-50FC-0AD22461555E}"/>
          </ac:spMkLst>
        </pc:spChg>
        <pc:spChg chg="add mod">
          <ac:chgData name="Hélène  TOULOTTE" userId="6da41435-5af3-4eca-863c-dc9a6c275536" providerId="ADAL" clId="{7BFADF80-FEBE-4EA2-A558-FE1DB4A61474}" dt="2025-09-29T10:39:07.603" v="496" actId="208"/>
          <ac:spMkLst>
            <pc:docMk/>
            <pc:sldMk cId="2977568223" sldId="287"/>
            <ac:spMk id="36" creationId="{17E71C71-8C81-C628-5C62-E798762B1E18}"/>
          </ac:spMkLst>
        </pc:spChg>
        <pc:spChg chg="add mod">
          <ac:chgData name="Hélène  TOULOTTE" userId="6da41435-5af3-4eca-863c-dc9a6c275536" providerId="ADAL" clId="{7BFADF80-FEBE-4EA2-A558-FE1DB4A61474}" dt="2025-09-29T10:35:29.287" v="454" actId="1076"/>
          <ac:spMkLst>
            <pc:docMk/>
            <pc:sldMk cId="2977568223" sldId="287"/>
            <ac:spMk id="38" creationId="{5C428385-C828-EBA0-4CA7-A4BF03665411}"/>
          </ac:spMkLst>
        </pc:spChg>
        <pc:spChg chg="add mod">
          <ac:chgData name="Hélène  TOULOTTE" userId="6da41435-5af3-4eca-863c-dc9a6c275536" providerId="ADAL" clId="{7BFADF80-FEBE-4EA2-A558-FE1DB4A61474}" dt="2025-09-29T10:39:07.603" v="496" actId="208"/>
          <ac:spMkLst>
            <pc:docMk/>
            <pc:sldMk cId="2977568223" sldId="287"/>
            <ac:spMk id="40" creationId="{FDEB5D53-78E2-EF85-66BB-8EA59DB81294}"/>
          </ac:spMkLst>
        </pc:spChg>
        <pc:spChg chg="add mod">
          <ac:chgData name="Hélène  TOULOTTE" userId="6da41435-5af3-4eca-863c-dc9a6c275536" providerId="ADAL" clId="{7BFADF80-FEBE-4EA2-A558-FE1DB4A61474}" dt="2025-09-29T10:36:07.424" v="466" actId="14100"/>
          <ac:spMkLst>
            <pc:docMk/>
            <pc:sldMk cId="2977568223" sldId="287"/>
            <ac:spMk id="42" creationId="{865BBA28-7AE8-7248-82EC-1F63FA93B8FB}"/>
          </ac:spMkLst>
        </pc:spChg>
        <pc:spChg chg="add mod">
          <ac:chgData name="Hélène  TOULOTTE" userId="6da41435-5af3-4eca-863c-dc9a6c275536" providerId="ADAL" clId="{7BFADF80-FEBE-4EA2-A558-FE1DB4A61474}" dt="2025-09-29T10:39:20.216" v="498" actId="1076"/>
          <ac:spMkLst>
            <pc:docMk/>
            <pc:sldMk cId="2977568223" sldId="287"/>
            <ac:spMk id="44" creationId="{BC4A097B-3A19-EABE-CF82-3DD9EFC9C2A3}"/>
          </ac:spMkLst>
        </pc:spChg>
        <pc:picChg chg="del">
          <ac:chgData name="Hélène  TOULOTTE" userId="6da41435-5af3-4eca-863c-dc9a6c275536" providerId="ADAL" clId="{7BFADF80-FEBE-4EA2-A558-FE1DB4A61474}" dt="2025-09-29T10:34:18.719" v="421" actId="478"/>
          <ac:picMkLst>
            <pc:docMk/>
            <pc:sldMk cId="2977568223" sldId="287"/>
            <ac:picMk id="8" creationId="{B3EA9910-0649-67B6-39D7-CB18409E0A59}"/>
          </ac:picMkLst>
        </pc:picChg>
        <pc:picChg chg="del">
          <ac:chgData name="Hélène  TOULOTTE" userId="6da41435-5af3-4eca-863c-dc9a6c275536" providerId="ADAL" clId="{7BFADF80-FEBE-4EA2-A558-FE1DB4A61474}" dt="2025-09-29T10:34:21.368" v="422" actId="478"/>
          <ac:picMkLst>
            <pc:docMk/>
            <pc:sldMk cId="2977568223" sldId="287"/>
            <ac:picMk id="9" creationId="{661D19FD-D063-F14D-05EB-055742488311}"/>
          </ac:picMkLst>
        </pc:picChg>
      </pc:sldChg>
      <pc:sldChg chg="new del">
        <pc:chgData name="Hélène  TOULOTTE" userId="6da41435-5af3-4eca-863c-dc9a6c275536" providerId="ADAL" clId="{7BFADF80-FEBE-4EA2-A558-FE1DB4A61474}" dt="2025-09-29T10:32:19.347" v="361" actId="680"/>
        <pc:sldMkLst>
          <pc:docMk/>
          <pc:sldMk cId="1428546134" sldId="288"/>
        </pc:sldMkLst>
      </pc:sldChg>
      <pc:sldChg chg="modSp add mod">
        <pc:chgData name="Hélène  TOULOTTE" userId="6da41435-5af3-4eca-863c-dc9a6c275536" providerId="ADAL" clId="{7BFADF80-FEBE-4EA2-A558-FE1DB4A61474}" dt="2025-09-29T10:39:59.776" v="510" actId="255"/>
        <pc:sldMkLst>
          <pc:docMk/>
          <pc:sldMk cId="1992869398" sldId="288"/>
        </pc:sldMkLst>
        <pc:spChg chg="mod">
          <ac:chgData name="Hélène  TOULOTTE" userId="6da41435-5af3-4eca-863c-dc9a6c275536" providerId="ADAL" clId="{7BFADF80-FEBE-4EA2-A558-FE1DB4A61474}" dt="2025-09-29T10:39:59.776" v="510" actId="255"/>
          <ac:spMkLst>
            <pc:docMk/>
            <pc:sldMk cId="1992869398" sldId="288"/>
            <ac:spMk id="3" creationId="{35C98BB9-2A07-A047-772C-92261EF693B7}"/>
          </ac:spMkLst>
        </pc:spChg>
      </pc:sldChg>
      <pc:sldChg chg="addSp delSp modSp add mod ord">
        <pc:chgData name="Hélène  TOULOTTE" userId="6da41435-5af3-4eca-863c-dc9a6c275536" providerId="ADAL" clId="{7BFADF80-FEBE-4EA2-A558-FE1DB4A61474}" dt="2025-09-29T13:42:12.719" v="831"/>
        <pc:sldMkLst>
          <pc:docMk/>
          <pc:sldMk cId="2579055695" sldId="289"/>
        </pc:sldMkLst>
        <pc:spChg chg="mod">
          <ac:chgData name="Hélène  TOULOTTE" userId="6da41435-5af3-4eca-863c-dc9a6c275536" providerId="ADAL" clId="{7BFADF80-FEBE-4EA2-A558-FE1DB4A61474}" dt="2025-09-29T12:07:10.622" v="544" actId="20577"/>
          <ac:spMkLst>
            <pc:docMk/>
            <pc:sldMk cId="2579055695" sldId="289"/>
            <ac:spMk id="2" creationId="{74F6F169-EC39-72FB-71BB-1A2D7B6076F7}"/>
          </ac:spMkLst>
        </pc:spChg>
        <pc:spChg chg="del">
          <ac:chgData name="Hélène  TOULOTTE" userId="6da41435-5af3-4eca-863c-dc9a6c275536" providerId="ADAL" clId="{7BFADF80-FEBE-4EA2-A558-FE1DB4A61474}" dt="2025-09-29T12:06:51.538" v="513" actId="478"/>
          <ac:spMkLst>
            <pc:docMk/>
            <pc:sldMk cId="2579055695" sldId="289"/>
            <ac:spMk id="3" creationId="{7F02B815-5F24-6BD2-286A-21A7B51CCCB8}"/>
          </ac:spMkLst>
        </pc:spChg>
        <pc:spChg chg="add mod">
          <ac:chgData name="Hélène  TOULOTTE" userId="6da41435-5af3-4eca-863c-dc9a6c275536" providerId="ADAL" clId="{7BFADF80-FEBE-4EA2-A558-FE1DB4A61474}" dt="2025-09-29T12:07:39.876" v="552" actId="1076"/>
          <ac:spMkLst>
            <pc:docMk/>
            <pc:sldMk cId="2579055695" sldId="289"/>
            <ac:spMk id="5" creationId="{9D4868FE-7954-02B4-EE67-7A1581E905F3}"/>
          </ac:spMkLst>
        </pc:spChg>
        <pc:spChg chg="add del mod">
          <ac:chgData name="Hélène  TOULOTTE" userId="6da41435-5af3-4eca-863c-dc9a6c275536" providerId="ADAL" clId="{7BFADF80-FEBE-4EA2-A558-FE1DB4A61474}" dt="2025-09-29T12:07:32.377" v="551"/>
          <ac:spMkLst>
            <pc:docMk/>
            <pc:sldMk cId="2579055695" sldId="289"/>
            <ac:spMk id="7" creationId="{F348C626-8687-BE10-61B3-B7A41D82E129}"/>
          </ac:spMkLst>
        </pc:spChg>
        <pc:spChg chg="add mod">
          <ac:chgData name="Hélène  TOULOTTE" userId="6da41435-5af3-4eca-863c-dc9a6c275536" providerId="ADAL" clId="{7BFADF80-FEBE-4EA2-A558-FE1DB4A61474}" dt="2025-09-29T12:08:19.642" v="557" actId="20577"/>
          <ac:spMkLst>
            <pc:docMk/>
            <pc:sldMk cId="2579055695" sldId="289"/>
            <ac:spMk id="10" creationId="{98CB5B5A-2140-4320-ABD9-4359341F3C40}"/>
          </ac:spMkLst>
        </pc:spChg>
        <pc:spChg chg="del">
          <ac:chgData name="Hélène  TOULOTTE" userId="6da41435-5af3-4eca-863c-dc9a6c275536" providerId="ADAL" clId="{7BFADF80-FEBE-4EA2-A558-FE1DB4A61474}" dt="2025-09-29T12:06:48.908" v="512" actId="478"/>
          <ac:spMkLst>
            <pc:docMk/>
            <pc:sldMk cId="2579055695" sldId="289"/>
            <ac:spMk id="13" creationId="{2AE787C2-C1CA-F6BE-45A3-1D61D1602190}"/>
          </ac:spMkLst>
        </pc:spChg>
        <pc:spChg chg="del">
          <ac:chgData name="Hélène  TOULOTTE" userId="6da41435-5af3-4eca-863c-dc9a6c275536" providerId="ADAL" clId="{7BFADF80-FEBE-4EA2-A558-FE1DB4A61474}" dt="2025-09-29T12:06:48.908" v="512" actId="478"/>
          <ac:spMkLst>
            <pc:docMk/>
            <pc:sldMk cId="2579055695" sldId="289"/>
            <ac:spMk id="14" creationId="{43B3CA0B-F96E-1937-EED3-F7AF00A7450F}"/>
          </ac:spMkLst>
        </pc:spChg>
        <pc:spChg chg="del">
          <ac:chgData name="Hélène  TOULOTTE" userId="6da41435-5af3-4eca-863c-dc9a6c275536" providerId="ADAL" clId="{7BFADF80-FEBE-4EA2-A558-FE1DB4A61474}" dt="2025-09-29T12:06:48.908" v="512" actId="478"/>
          <ac:spMkLst>
            <pc:docMk/>
            <pc:sldMk cId="2579055695" sldId="289"/>
            <ac:spMk id="15" creationId="{9714C5DE-ED51-27AE-EB6F-31137E93F57C}"/>
          </ac:spMkLst>
        </pc:spChg>
      </pc:sldChg>
      <pc:sldChg chg="addSp delSp modSp add mod">
        <pc:chgData name="Hélène  TOULOTTE" userId="6da41435-5af3-4eca-863c-dc9a6c275536" providerId="ADAL" clId="{7BFADF80-FEBE-4EA2-A558-FE1DB4A61474}" dt="2025-09-29T14:14:04.408" v="1197" actId="113"/>
        <pc:sldMkLst>
          <pc:docMk/>
          <pc:sldMk cId="4191573750" sldId="290"/>
        </pc:sldMkLst>
        <pc:spChg chg="mod">
          <ac:chgData name="Hélène  TOULOTTE" userId="6da41435-5af3-4eca-863c-dc9a6c275536" providerId="ADAL" clId="{7BFADF80-FEBE-4EA2-A558-FE1DB4A61474}" dt="2025-09-29T13:15:40.909" v="608" actId="27636"/>
          <ac:spMkLst>
            <pc:docMk/>
            <pc:sldMk cId="4191573750" sldId="290"/>
            <ac:spMk id="2" creationId="{85218F0E-9F36-2C8B-7C1F-607AB691A836}"/>
          </ac:spMkLst>
        </pc:spChg>
        <pc:spChg chg="del">
          <ac:chgData name="Hélène  TOULOTTE" userId="6da41435-5af3-4eca-863c-dc9a6c275536" providerId="ADAL" clId="{7BFADF80-FEBE-4EA2-A558-FE1DB4A61474}" dt="2025-09-29T13:30:12.396" v="611" actId="478"/>
          <ac:spMkLst>
            <pc:docMk/>
            <pc:sldMk cId="4191573750" sldId="290"/>
            <ac:spMk id="4" creationId="{859946AD-AE94-437D-7C22-EA3DEC3071F3}"/>
          </ac:spMkLst>
        </pc:spChg>
        <pc:spChg chg="del">
          <ac:chgData name="Hélène  TOULOTTE" userId="6da41435-5af3-4eca-863c-dc9a6c275536" providerId="ADAL" clId="{7BFADF80-FEBE-4EA2-A558-FE1DB4A61474}" dt="2025-09-29T13:30:42.515" v="623" actId="478"/>
          <ac:spMkLst>
            <pc:docMk/>
            <pc:sldMk cId="4191573750" sldId="290"/>
            <ac:spMk id="5" creationId="{9502A0E3-F817-F0A9-924B-3621230B0B71}"/>
          </ac:spMkLst>
        </pc:spChg>
        <pc:spChg chg="del">
          <ac:chgData name="Hélène  TOULOTTE" userId="6da41435-5af3-4eca-863c-dc9a6c275536" providerId="ADAL" clId="{7BFADF80-FEBE-4EA2-A558-FE1DB4A61474}" dt="2025-09-29T13:30:12.396" v="611" actId="478"/>
          <ac:spMkLst>
            <pc:docMk/>
            <pc:sldMk cId="4191573750" sldId="290"/>
            <ac:spMk id="6" creationId="{2A5DB6C5-DC1C-8938-3BD8-2057C6D5D869}"/>
          </ac:spMkLst>
        </pc:spChg>
        <pc:spChg chg="del">
          <ac:chgData name="Hélène  TOULOTTE" userId="6da41435-5af3-4eca-863c-dc9a6c275536" providerId="ADAL" clId="{7BFADF80-FEBE-4EA2-A558-FE1DB4A61474}" dt="2025-09-29T13:30:12.396" v="611" actId="478"/>
          <ac:spMkLst>
            <pc:docMk/>
            <pc:sldMk cId="4191573750" sldId="290"/>
            <ac:spMk id="7" creationId="{99AAE257-50DB-B87B-250D-B409C86EACD6}"/>
          </ac:spMkLst>
        </pc:spChg>
        <pc:spChg chg="del">
          <ac:chgData name="Hélène  TOULOTTE" userId="6da41435-5af3-4eca-863c-dc9a6c275536" providerId="ADAL" clId="{7BFADF80-FEBE-4EA2-A558-FE1DB4A61474}" dt="2025-09-29T13:30:12.396" v="611" actId="478"/>
          <ac:spMkLst>
            <pc:docMk/>
            <pc:sldMk cId="4191573750" sldId="290"/>
            <ac:spMk id="10" creationId="{0A3B1222-DAE4-EE5F-FDAD-CF5FF0AA0CCB}"/>
          </ac:spMkLst>
        </pc:spChg>
        <pc:spChg chg="del">
          <ac:chgData name="Hélène  TOULOTTE" userId="6da41435-5af3-4eca-863c-dc9a6c275536" providerId="ADAL" clId="{7BFADF80-FEBE-4EA2-A558-FE1DB4A61474}" dt="2025-09-29T13:30:12.396" v="611" actId="478"/>
          <ac:spMkLst>
            <pc:docMk/>
            <pc:sldMk cId="4191573750" sldId="290"/>
            <ac:spMk id="11" creationId="{D916DCBB-5187-26CB-690E-5B865B0A5AF9}"/>
          </ac:spMkLst>
        </pc:spChg>
        <pc:spChg chg="del">
          <ac:chgData name="Hélène  TOULOTTE" userId="6da41435-5af3-4eca-863c-dc9a6c275536" providerId="ADAL" clId="{7BFADF80-FEBE-4EA2-A558-FE1DB4A61474}" dt="2025-09-29T13:30:12.396" v="611" actId="478"/>
          <ac:spMkLst>
            <pc:docMk/>
            <pc:sldMk cId="4191573750" sldId="290"/>
            <ac:spMk id="12" creationId="{C455DC5E-D040-8CDA-EB4E-207114B182C7}"/>
          </ac:spMkLst>
        </pc:spChg>
        <pc:spChg chg="add mod">
          <ac:chgData name="Hélène  TOULOTTE" userId="6da41435-5af3-4eca-863c-dc9a6c275536" providerId="ADAL" clId="{7BFADF80-FEBE-4EA2-A558-FE1DB4A61474}" dt="2025-09-29T14:14:04.408" v="1197" actId="113"/>
          <ac:spMkLst>
            <pc:docMk/>
            <pc:sldMk cId="4191573750" sldId="290"/>
            <ac:spMk id="13" creationId="{4601ECCD-FF69-C3B7-3E70-E9C8ADBBB2CF}"/>
          </ac:spMkLst>
        </pc:spChg>
        <pc:graphicFrameChg chg="add mod modGraphic">
          <ac:chgData name="Hélène  TOULOTTE" userId="6da41435-5af3-4eca-863c-dc9a6c275536" providerId="ADAL" clId="{7BFADF80-FEBE-4EA2-A558-FE1DB4A61474}" dt="2025-09-29T14:13:46.476" v="1195"/>
          <ac:graphicFrameMkLst>
            <pc:docMk/>
            <pc:sldMk cId="4191573750" sldId="290"/>
            <ac:graphicFrameMk id="3" creationId="{690B47D4-DF4D-208C-822B-F17BE61BC29B}"/>
          </ac:graphicFrameMkLst>
        </pc:graphicFrameChg>
        <pc:picChg chg="del mod">
          <ac:chgData name="Hélène  TOULOTTE" userId="6da41435-5af3-4eca-863c-dc9a6c275536" providerId="ADAL" clId="{7BFADF80-FEBE-4EA2-A558-FE1DB4A61474}" dt="2025-09-29T13:16:14.923" v="610" actId="21"/>
          <ac:picMkLst>
            <pc:docMk/>
            <pc:sldMk cId="4191573750" sldId="290"/>
            <ac:picMk id="9" creationId="{9029CBF0-B41B-436D-5BBD-25C7057E5BFF}"/>
          </ac:picMkLst>
        </pc:picChg>
      </pc:sldChg>
      <pc:sldChg chg="modSp add mod">
        <pc:chgData name="Hélène  TOULOTTE" userId="6da41435-5af3-4eca-863c-dc9a6c275536" providerId="ADAL" clId="{7BFADF80-FEBE-4EA2-A558-FE1DB4A61474}" dt="2025-09-29T14:14:46.296" v="1246" actId="313"/>
        <pc:sldMkLst>
          <pc:docMk/>
          <pc:sldMk cId="652201181" sldId="291"/>
        </pc:sldMkLst>
        <pc:spChg chg="mod">
          <ac:chgData name="Hélène  TOULOTTE" userId="6da41435-5af3-4eca-863c-dc9a6c275536" providerId="ADAL" clId="{7BFADF80-FEBE-4EA2-A558-FE1DB4A61474}" dt="2025-09-29T13:36:57.488" v="738" actId="20577"/>
          <ac:spMkLst>
            <pc:docMk/>
            <pc:sldMk cId="652201181" sldId="291"/>
            <ac:spMk id="2" creationId="{2519AEB9-9DE3-E9AE-4778-826CF36AF240}"/>
          </ac:spMkLst>
        </pc:spChg>
        <pc:spChg chg="mod">
          <ac:chgData name="Hélène  TOULOTTE" userId="6da41435-5af3-4eca-863c-dc9a6c275536" providerId="ADAL" clId="{7BFADF80-FEBE-4EA2-A558-FE1DB4A61474}" dt="2025-09-29T14:14:46.296" v="1246" actId="313"/>
          <ac:spMkLst>
            <pc:docMk/>
            <pc:sldMk cId="652201181" sldId="291"/>
            <ac:spMk id="13" creationId="{105C7B1B-C97D-37EB-EB90-2EEDB48F906F}"/>
          </ac:spMkLst>
        </pc:spChg>
        <pc:graphicFrameChg chg="mod modGraphic">
          <ac:chgData name="Hélène  TOULOTTE" userId="6da41435-5af3-4eca-863c-dc9a6c275536" providerId="ADAL" clId="{7BFADF80-FEBE-4EA2-A558-FE1DB4A61474}" dt="2025-09-29T13:41:01.411" v="810" actId="113"/>
          <ac:graphicFrameMkLst>
            <pc:docMk/>
            <pc:sldMk cId="652201181" sldId="291"/>
            <ac:graphicFrameMk id="3" creationId="{94C01957-963E-1EE5-41B9-3AF9A84156D5}"/>
          </ac:graphicFrameMkLst>
        </pc:graphicFrameChg>
      </pc:sldChg>
      <pc:sldChg chg="addSp modSp add mod modAnim">
        <pc:chgData name="Hélène  TOULOTTE" userId="6da41435-5af3-4eca-863c-dc9a6c275536" providerId="ADAL" clId="{7BFADF80-FEBE-4EA2-A558-FE1DB4A61474}" dt="2025-09-29T13:54:26.043" v="1000"/>
        <pc:sldMkLst>
          <pc:docMk/>
          <pc:sldMk cId="3645114989" sldId="292"/>
        </pc:sldMkLst>
        <pc:spChg chg="add mod">
          <ac:chgData name="Hélène  TOULOTTE" userId="6da41435-5af3-4eca-863c-dc9a6c275536" providerId="ADAL" clId="{7BFADF80-FEBE-4EA2-A558-FE1DB4A61474}" dt="2025-09-29T13:51:22.982" v="957" actId="14100"/>
          <ac:spMkLst>
            <pc:docMk/>
            <pc:sldMk cId="3645114989" sldId="292"/>
            <ac:spMk id="4" creationId="{3BCF52EF-273F-6FCF-2257-97B6B8468B4B}"/>
          </ac:spMkLst>
        </pc:spChg>
        <pc:spChg chg="add mod">
          <ac:chgData name="Hélène  TOULOTTE" userId="6da41435-5af3-4eca-863c-dc9a6c275536" providerId="ADAL" clId="{7BFADF80-FEBE-4EA2-A558-FE1DB4A61474}" dt="2025-09-29T13:52:00.098" v="964" actId="14100"/>
          <ac:spMkLst>
            <pc:docMk/>
            <pc:sldMk cId="3645114989" sldId="292"/>
            <ac:spMk id="5" creationId="{432DAD83-2245-7E2F-EAF5-B46D051DD618}"/>
          </ac:spMkLst>
        </pc:spChg>
        <pc:spChg chg="add mod">
          <ac:chgData name="Hélène  TOULOTTE" userId="6da41435-5af3-4eca-863c-dc9a6c275536" providerId="ADAL" clId="{7BFADF80-FEBE-4EA2-A558-FE1DB4A61474}" dt="2025-09-29T13:51:30.393" v="959" actId="14100"/>
          <ac:spMkLst>
            <pc:docMk/>
            <pc:sldMk cId="3645114989" sldId="292"/>
            <ac:spMk id="6" creationId="{B464CE5C-4BA7-9574-9ED8-DB2B4B79C2E0}"/>
          </ac:spMkLst>
        </pc:spChg>
        <pc:spChg chg="add mod">
          <ac:chgData name="Hélène  TOULOTTE" userId="6da41435-5af3-4eca-863c-dc9a6c275536" providerId="ADAL" clId="{7BFADF80-FEBE-4EA2-A558-FE1DB4A61474}" dt="2025-09-29T13:51:27.647" v="958" actId="14100"/>
          <ac:spMkLst>
            <pc:docMk/>
            <pc:sldMk cId="3645114989" sldId="292"/>
            <ac:spMk id="7" creationId="{63F7A629-EF33-6FB4-B04C-7CB7F1084CCA}"/>
          </ac:spMkLst>
        </pc:spChg>
        <pc:spChg chg="add mod">
          <ac:chgData name="Hélène  TOULOTTE" userId="6da41435-5af3-4eca-863c-dc9a6c275536" providerId="ADAL" clId="{7BFADF80-FEBE-4EA2-A558-FE1DB4A61474}" dt="2025-09-29T13:51:14.538" v="954" actId="14100"/>
          <ac:spMkLst>
            <pc:docMk/>
            <pc:sldMk cId="3645114989" sldId="292"/>
            <ac:spMk id="8" creationId="{A5A15084-A717-76ED-D2D5-77D42FE136A2}"/>
          </ac:spMkLst>
        </pc:spChg>
        <pc:spChg chg="add mod">
          <ac:chgData name="Hélène  TOULOTTE" userId="6da41435-5af3-4eca-863c-dc9a6c275536" providerId="ADAL" clId="{7BFADF80-FEBE-4EA2-A558-FE1DB4A61474}" dt="2025-09-29T13:51:53.725" v="963" actId="14100"/>
          <ac:spMkLst>
            <pc:docMk/>
            <pc:sldMk cId="3645114989" sldId="292"/>
            <ac:spMk id="9" creationId="{A7E607E1-0E18-19A3-72F0-DB1EDB60E3BE}"/>
          </ac:spMkLst>
        </pc:spChg>
        <pc:spChg chg="add mod">
          <ac:chgData name="Hélène  TOULOTTE" userId="6da41435-5af3-4eca-863c-dc9a6c275536" providerId="ADAL" clId="{7BFADF80-FEBE-4EA2-A558-FE1DB4A61474}" dt="2025-09-29T13:52:20.117" v="967" actId="1076"/>
          <ac:spMkLst>
            <pc:docMk/>
            <pc:sldMk cId="3645114989" sldId="292"/>
            <ac:spMk id="10" creationId="{FA76E60D-2CA0-A225-6865-33E19CA09486}"/>
          </ac:spMkLst>
        </pc:spChg>
        <pc:spChg chg="add mod">
          <ac:chgData name="Hélène  TOULOTTE" userId="6da41435-5af3-4eca-863c-dc9a6c275536" providerId="ADAL" clId="{7BFADF80-FEBE-4EA2-A558-FE1DB4A61474}" dt="2025-09-29T13:52:48.197" v="977" actId="20577"/>
          <ac:spMkLst>
            <pc:docMk/>
            <pc:sldMk cId="3645114989" sldId="292"/>
            <ac:spMk id="11" creationId="{74A3453D-139B-3D6A-6064-13B8BD734FDD}"/>
          </ac:spMkLst>
        </pc:spChg>
        <pc:spChg chg="add mod">
          <ac:chgData name="Hélène  TOULOTTE" userId="6da41435-5af3-4eca-863c-dc9a6c275536" providerId="ADAL" clId="{7BFADF80-FEBE-4EA2-A558-FE1DB4A61474}" dt="2025-09-29T13:53:00.288" v="980" actId="1076"/>
          <ac:spMkLst>
            <pc:docMk/>
            <pc:sldMk cId="3645114989" sldId="292"/>
            <ac:spMk id="12" creationId="{C4A5C1CE-9679-5B5C-8668-08A98B22898F}"/>
          </ac:spMkLst>
        </pc:spChg>
        <pc:spChg chg="add mod">
          <ac:chgData name="Hélène  TOULOTTE" userId="6da41435-5af3-4eca-863c-dc9a6c275536" providerId="ADAL" clId="{7BFADF80-FEBE-4EA2-A558-FE1DB4A61474}" dt="2025-09-29T13:53:17.561" v="983" actId="1076"/>
          <ac:spMkLst>
            <pc:docMk/>
            <pc:sldMk cId="3645114989" sldId="292"/>
            <ac:spMk id="13" creationId="{208829B6-80F1-F1D7-9CA8-85EE4E869815}"/>
          </ac:spMkLst>
        </pc:spChg>
        <pc:spChg chg="add mod">
          <ac:chgData name="Hélène  TOULOTTE" userId="6da41435-5af3-4eca-863c-dc9a6c275536" providerId="ADAL" clId="{7BFADF80-FEBE-4EA2-A558-FE1DB4A61474}" dt="2025-09-29T13:53:32.113" v="986" actId="1076"/>
          <ac:spMkLst>
            <pc:docMk/>
            <pc:sldMk cId="3645114989" sldId="292"/>
            <ac:spMk id="14" creationId="{149A1B07-D4B6-CCF6-90F3-F25DA20FA673}"/>
          </ac:spMkLst>
        </pc:spChg>
        <pc:spChg chg="add mod">
          <ac:chgData name="Hélène  TOULOTTE" userId="6da41435-5af3-4eca-863c-dc9a6c275536" providerId="ADAL" clId="{7BFADF80-FEBE-4EA2-A558-FE1DB4A61474}" dt="2025-09-29T13:53:52.063" v="989" actId="1076"/>
          <ac:spMkLst>
            <pc:docMk/>
            <pc:sldMk cId="3645114989" sldId="292"/>
            <ac:spMk id="15" creationId="{652A2909-B179-F10F-392F-6DA4FCDED5EA}"/>
          </ac:spMkLst>
        </pc:spChg>
        <pc:spChg chg="add mod">
          <ac:chgData name="Hélène  TOULOTTE" userId="6da41435-5af3-4eca-863c-dc9a6c275536" providerId="ADAL" clId="{7BFADF80-FEBE-4EA2-A558-FE1DB4A61474}" dt="2025-09-29T13:53:57.787" v="991" actId="1076"/>
          <ac:spMkLst>
            <pc:docMk/>
            <pc:sldMk cId="3645114989" sldId="292"/>
            <ac:spMk id="17" creationId="{983DD66F-7C86-04F1-96AA-46C2A233DB62}"/>
          </ac:spMkLst>
        </pc:spChg>
        <pc:spChg chg="add mod">
          <ac:chgData name="Hélène  TOULOTTE" userId="6da41435-5af3-4eca-863c-dc9a6c275536" providerId="ADAL" clId="{7BFADF80-FEBE-4EA2-A558-FE1DB4A61474}" dt="2025-09-29T13:54:01.424" v="993" actId="1076"/>
          <ac:spMkLst>
            <pc:docMk/>
            <pc:sldMk cId="3645114989" sldId="292"/>
            <ac:spMk id="19" creationId="{C341A57E-2FA3-94DC-E802-820C442E01F7}"/>
          </ac:spMkLst>
        </pc:spChg>
        <pc:spChg chg="add mod">
          <ac:chgData name="Hélène  TOULOTTE" userId="6da41435-5af3-4eca-863c-dc9a6c275536" providerId="ADAL" clId="{7BFADF80-FEBE-4EA2-A558-FE1DB4A61474}" dt="2025-09-29T13:54:23.391" v="999" actId="1076"/>
          <ac:spMkLst>
            <pc:docMk/>
            <pc:sldMk cId="3645114989" sldId="292"/>
            <ac:spMk id="21" creationId="{662838D7-F770-8ACF-E079-921E10EF6711}"/>
          </ac:spMkLst>
        </pc:spChg>
        <pc:spChg chg="mod">
          <ac:chgData name="Hélène  TOULOTTE" userId="6da41435-5af3-4eca-863c-dc9a6c275536" providerId="ADAL" clId="{7BFADF80-FEBE-4EA2-A558-FE1DB4A61474}" dt="2025-09-29T13:54:18.139" v="997" actId="1076"/>
          <ac:spMkLst>
            <pc:docMk/>
            <pc:sldMk cId="3645114989" sldId="292"/>
            <ac:spMk id="32" creationId="{488A8903-6C7F-478F-CDEB-23333AF366C4}"/>
          </ac:spMkLst>
        </pc:spChg>
      </pc:sldChg>
      <pc:sldChg chg="addSp delSp modSp add mod ord modAnim">
        <pc:chgData name="Hélène  TOULOTTE" userId="6da41435-5af3-4eca-863c-dc9a6c275536" providerId="ADAL" clId="{7BFADF80-FEBE-4EA2-A558-FE1DB4A61474}" dt="2025-09-29T14:02:38.521" v="1060"/>
        <pc:sldMkLst>
          <pc:docMk/>
          <pc:sldMk cId="2346082376" sldId="293"/>
        </pc:sldMkLst>
        <pc:spChg chg="mod">
          <ac:chgData name="Hélène  TOULOTTE" userId="6da41435-5af3-4eca-863c-dc9a6c275536" providerId="ADAL" clId="{7BFADF80-FEBE-4EA2-A558-FE1DB4A61474}" dt="2025-09-29T13:56:16.599" v="1012" actId="20577"/>
          <ac:spMkLst>
            <pc:docMk/>
            <pc:sldMk cId="2346082376" sldId="293"/>
            <ac:spMk id="2" creationId="{7878B567-B954-E572-5103-0B85971764EF}"/>
          </ac:spMkLst>
        </pc:spChg>
        <pc:spChg chg="add mod">
          <ac:chgData name="Hélène  TOULOTTE" userId="6da41435-5af3-4eca-863c-dc9a6c275536" providerId="ADAL" clId="{7BFADF80-FEBE-4EA2-A558-FE1DB4A61474}" dt="2025-09-29T14:01:31.644" v="1052" actId="552"/>
          <ac:spMkLst>
            <pc:docMk/>
            <pc:sldMk cId="2346082376" sldId="293"/>
            <ac:spMk id="4" creationId="{DFE96B7A-2732-65BF-794D-47AB1D0AE57F}"/>
          </ac:spMkLst>
        </pc:spChg>
        <pc:spChg chg="mod">
          <ac:chgData name="Hélène  TOULOTTE" userId="6da41435-5af3-4eca-863c-dc9a6c275536" providerId="ADAL" clId="{7BFADF80-FEBE-4EA2-A558-FE1DB4A61474}" dt="2025-09-29T14:01:31.644" v="1052" actId="552"/>
          <ac:spMkLst>
            <pc:docMk/>
            <pc:sldMk cId="2346082376" sldId="293"/>
            <ac:spMk id="5" creationId="{04BE82D1-FEBB-2706-8C36-8176E9B56E02}"/>
          </ac:spMkLst>
        </pc:spChg>
        <pc:spChg chg="add mod">
          <ac:chgData name="Hélène  TOULOTTE" userId="6da41435-5af3-4eca-863c-dc9a6c275536" providerId="ADAL" clId="{7BFADF80-FEBE-4EA2-A558-FE1DB4A61474}" dt="2025-09-29T14:01:31.644" v="1052" actId="552"/>
          <ac:spMkLst>
            <pc:docMk/>
            <pc:sldMk cId="2346082376" sldId="293"/>
            <ac:spMk id="6" creationId="{548D3D3A-28C4-72DF-755B-1ABCAE58ABE8}"/>
          </ac:spMkLst>
        </pc:spChg>
        <pc:spChg chg="del">
          <ac:chgData name="Hélène  TOULOTTE" userId="6da41435-5af3-4eca-863c-dc9a6c275536" providerId="ADAL" clId="{7BFADF80-FEBE-4EA2-A558-FE1DB4A61474}" dt="2025-09-29T13:56:20.196" v="1013" actId="478"/>
          <ac:spMkLst>
            <pc:docMk/>
            <pc:sldMk cId="2346082376" sldId="293"/>
            <ac:spMk id="10" creationId="{42E2DC11-642F-B001-CE5E-87664001C881}"/>
          </ac:spMkLst>
        </pc:spChg>
        <pc:spChg chg="add mod">
          <ac:chgData name="Hélène  TOULOTTE" userId="6da41435-5af3-4eca-863c-dc9a6c275536" providerId="ADAL" clId="{7BFADF80-FEBE-4EA2-A558-FE1DB4A61474}" dt="2025-09-29T14:01:31.644" v="1052" actId="552"/>
          <ac:spMkLst>
            <pc:docMk/>
            <pc:sldMk cId="2346082376" sldId="293"/>
            <ac:spMk id="11" creationId="{094BE389-829E-B368-9193-DA6C4F797EA4}"/>
          </ac:spMkLst>
        </pc:spChg>
        <pc:spChg chg="add del mod">
          <ac:chgData name="Hélène  TOULOTTE" userId="6da41435-5af3-4eca-863c-dc9a6c275536" providerId="ADAL" clId="{7BFADF80-FEBE-4EA2-A558-FE1DB4A61474}" dt="2025-09-29T13:59:47.958" v="1041" actId="478"/>
          <ac:spMkLst>
            <pc:docMk/>
            <pc:sldMk cId="2346082376" sldId="293"/>
            <ac:spMk id="12" creationId="{A80FB6E0-45AA-2931-92DA-90B2F719A367}"/>
          </ac:spMkLst>
        </pc:spChg>
        <pc:spChg chg="add mod">
          <ac:chgData name="Hélène  TOULOTTE" userId="6da41435-5af3-4eca-863c-dc9a6c275536" providerId="ADAL" clId="{7BFADF80-FEBE-4EA2-A558-FE1DB4A61474}" dt="2025-09-29T14:01:31.644" v="1052" actId="552"/>
          <ac:spMkLst>
            <pc:docMk/>
            <pc:sldMk cId="2346082376" sldId="293"/>
            <ac:spMk id="13" creationId="{0EA70213-DACB-6724-D3B9-DF4A6ED8BB8E}"/>
          </ac:spMkLst>
        </pc:spChg>
        <pc:spChg chg="add del mod">
          <ac:chgData name="Hélène  TOULOTTE" userId="6da41435-5af3-4eca-863c-dc9a6c275536" providerId="ADAL" clId="{7BFADF80-FEBE-4EA2-A558-FE1DB4A61474}" dt="2025-09-29T13:59:50.314" v="1042" actId="478"/>
          <ac:spMkLst>
            <pc:docMk/>
            <pc:sldMk cId="2346082376" sldId="293"/>
            <ac:spMk id="14" creationId="{6D5E0666-E540-39E6-A991-7BBA65673F1A}"/>
          </ac:spMkLst>
        </pc:spChg>
        <pc:spChg chg="add mod">
          <ac:chgData name="Hélène  TOULOTTE" userId="6da41435-5af3-4eca-863c-dc9a6c275536" providerId="ADAL" clId="{7BFADF80-FEBE-4EA2-A558-FE1DB4A61474}" dt="2025-09-29T14:01:31.644" v="1052" actId="552"/>
          <ac:spMkLst>
            <pc:docMk/>
            <pc:sldMk cId="2346082376" sldId="293"/>
            <ac:spMk id="15" creationId="{B9A6A9EE-6C04-84FF-AB41-0460A3CF7635}"/>
          </ac:spMkLst>
        </pc:spChg>
      </pc:sldChg>
      <pc:sldChg chg="delSp modSp add mod">
        <pc:chgData name="Hélène  TOULOTTE" userId="6da41435-5af3-4eca-863c-dc9a6c275536" providerId="ADAL" clId="{7BFADF80-FEBE-4EA2-A558-FE1DB4A61474}" dt="2025-09-29T14:05:31.927" v="1105" actId="1076"/>
        <pc:sldMkLst>
          <pc:docMk/>
          <pc:sldMk cId="2821150141" sldId="294"/>
        </pc:sldMkLst>
        <pc:spChg chg="mod">
          <ac:chgData name="Hélène  TOULOTTE" userId="6da41435-5af3-4eca-863c-dc9a6c275536" providerId="ADAL" clId="{7BFADF80-FEBE-4EA2-A558-FE1DB4A61474}" dt="2025-09-29T14:04:03.004" v="1079" actId="14100"/>
          <ac:spMkLst>
            <pc:docMk/>
            <pc:sldMk cId="2821150141" sldId="294"/>
            <ac:spMk id="4" creationId="{7CB45144-CA5A-78F1-64E4-9A5AA3BD64D9}"/>
          </ac:spMkLst>
        </pc:spChg>
        <pc:spChg chg="mod">
          <ac:chgData name="Hélène  TOULOTTE" userId="6da41435-5af3-4eca-863c-dc9a6c275536" providerId="ADAL" clId="{7BFADF80-FEBE-4EA2-A558-FE1DB4A61474}" dt="2025-09-29T14:03:27.804" v="1073" actId="20577"/>
          <ac:spMkLst>
            <pc:docMk/>
            <pc:sldMk cId="2821150141" sldId="294"/>
            <ac:spMk id="5" creationId="{6BB22CDB-31B4-86D2-059A-8B4BEFF6E9CB}"/>
          </ac:spMkLst>
        </pc:spChg>
        <pc:spChg chg="mod">
          <ac:chgData name="Hélène  TOULOTTE" userId="6da41435-5af3-4eca-863c-dc9a6c275536" providerId="ADAL" clId="{7BFADF80-FEBE-4EA2-A558-FE1DB4A61474}" dt="2025-09-29T14:05:31.927" v="1105" actId="1076"/>
          <ac:spMkLst>
            <pc:docMk/>
            <pc:sldMk cId="2821150141" sldId="294"/>
            <ac:spMk id="6" creationId="{F7EC62EE-B273-A7EA-F2AF-54BA583FAD79}"/>
          </ac:spMkLst>
        </pc:spChg>
        <pc:spChg chg="mod">
          <ac:chgData name="Hélène  TOULOTTE" userId="6da41435-5af3-4eca-863c-dc9a6c275536" providerId="ADAL" clId="{7BFADF80-FEBE-4EA2-A558-FE1DB4A61474}" dt="2025-09-29T14:05:31.927" v="1105" actId="1076"/>
          <ac:spMkLst>
            <pc:docMk/>
            <pc:sldMk cId="2821150141" sldId="294"/>
            <ac:spMk id="11" creationId="{F9516FAF-0666-3C90-4E33-F8D801B31FAF}"/>
          </ac:spMkLst>
        </pc:spChg>
        <pc:spChg chg="mod">
          <ac:chgData name="Hélène  TOULOTTE" userId="6da41435-5af3-4eca-863c-dc9a6c275536" providerId="ADAL" clId="{7BFADF80-FEBE-4EA2-A558-FE1DB4A61474}" dt="2025-09-29T14:05:11.780" v="1101" actId="20577"/>
          <ac:spMkLst>
            <pc:docMk/>
            <pc:sldMk cId="2821150141" sldId="294"/>
            <ac:spMk id="13" creationId="{E353FC55-123D-978B-C8D5-EA72A34C7E35}"/>
          </ac:spMkLst>
        </pc:spChg>
        <pc:spChg chg="mod">
          <ac:chgData name="Hélène  TOULOTTE" userId="6da41435-5af3-4eca-863c-dc9a6c275536" providerId="ADAL" clId="{7BFADF80-FEBE-4EA2-A558-FE1DB4A61474}" dt="2025-09-29T14:05:25.801" v="1104"/>
          <ac:spMkLst>
            <pc:docMk/>
            <pc:sldMk cId="2821150141" sldId="294"/>
            <ac:spMk id="15" creationId="{785CE10D-2304-E78D-4FB8-5DF8376CA2DB}"/>
          </ac:spMkLst>
        </pc:spChg>
        <pc:picChg chg="del">
          <ac:chgData name="Hélène  TOULOTTE" userId="6da41435-5af3-4eca-863c-dc9a6c275536" providerId="ADAL" clId="{7BFADF80-FEBE-4EA2-A558-FE1DB4A61474}" dt="2025-09-29T14:03:13.524" v="1064" actId="478"/>
          <ac:picMkLst>
            <pc:docMk/>
            <pc:sldMk cId="2821150141" sldId="294"/>
            <ac:picMk id="8" creationId="{FF4F2EA0-B302-A12D-C08C-CC0CB2DE5089}"/>
          </ac:picMkLst>
        </pc:picChg>
        <pc:picChg chg="del mod">
          <ac:chgData name="Hélène  TOULOTTE" userId="6da41435-5af3-4eca-863c-dc9a6c275536" providerId="ADAL" clId="{7BFADF80-FEBE-4EA2-A558-FE1DB4A61474}" dt="2025-09-29T14:03:11.492" v="1063" actId="478"/>
          <ac:picMkLst>
            <pc:docMk/>
            <pc:sldMk cId="2821150141" sldId="294"/>
            <ac:picMk id="9" creationId="{E74D3511-6AC9-93FB-C41D-0AB9797AD935}"/>
          </ac:picMkLst>
        </pc:picChg>
      </pc:sldChg>
      <pc:sldChg chg="modSp add mod">
        <pc:chgData name="Hélène  TOULOTTE" userId="6da41435-5af3-4eca-863c-dc9a6c275536" providerId="ADAL" clId="{7BFADF80-FEBE-4EA2-A558-FE1DB4A61474}" dt="2025-09-29T14:08:04.768" v="1158"/>
        <pc:sldMkLst>
          <pc:docMk/>
          <pc:sldMk cId="256713064" sldId="295"/>
        </pc:sldMkLst>
        <pc:spChg chg="mod">
          <ac:chgData name="Hélène  TOULOTTE" userId="6da41435-5af3-4eca-863c-dc9a6c275536" providerId="ADAL" clId="{7BFADF80-FEBE-4EA2-A558-FE1DB4A61474}" dt="2025-09-29T14:06:40.598" v="1129"/>
          <ac:spMkLst>
            <pc:docMk/>
            <pc:sldMk cId="256713064" sldId="295"/>
            <ac:spMk id="4" creationId="{53596389-297A-D50F-D68F-B677DA21653F}"/>
          </ac:spMkLst>
        </pc:spChg>
        <pc:spChg chg="mod">
          <ac:chgData name="Hélène  TOULOTTE" userId="6da41435-5af3-4eca-863c-dc9a6c275536" providerId="ADAL" clId="{7BFADF80-FEBE-4EA2-A558-FE1DB4A61474}" dt="2025-09-29T14:06:07.820" v="1115" actId="20577"/>
          <ac:spMkLst>
            <pc:docMk/>
            <pc:sldMk cId="256713064" sldId="295"/>
            <ac:spMk id="5" creationId="{95433E31-1E37-6DDC-230C-9CFA54C10E2D}"/>
          </ac:spMkLst>
        </pc:spChg>
        <pc:spChg chg="mod">
          <ac:chgData name="Hélène  TOULOTTE" userId="6da41435-5af3-4eca-863c-dc9a6c275536" providerId="ADAL" clId="{7BFADF80-FEBE-4EA2-A558-FE1DB4A61474}" dt="2025-09-29T14:06:58.562" v="1135" actId="20577"/>
          <ac:spMkLst>
            <pc:docMk/>
            <pc:sldMk cId="256713064" sldId="295"/>
            <ac:spMk id="6" creationId="{28DA6573-BEF9-A717-4375-CB1538CEE2FB}"/>
          </ac:spMkLst>
        </pc:spChg>
        <pc:spChg chg="mod">
          <ac:chgData name="Hélène  TOULOTTE" userId="6da41435-5af3-4eca-863c-dc9a6c275536" providerId="ADAL" clId="{7BFADF80-FEBE-4EA2-A558-FE1DB4A61474}" dt="2025-09-29T14:07:22.474" v="1137"/>
          <ac:spMkLst>
            <pc:docMk/>
            <pc:sldMk cId="256713064" sldId="295"/>
            <ac:spMk id="11" creationId="{B8C5D0FB-FED6-457E-F88E-DDC1E9CD9AD9}"/>
          </ac:spMkLst>
        </pc:spChg>
        <pc:spChg chg="mod">
          <ac:chgData name="Hélène  TOULOTTE" userId="6da41435-5af3-4eca-863c-dc9a6c275536" providerId="ADAL" clId="{7BFADF80-FEBE-4EA2-A558-FE1DB4A61474}" dt="2025-09-29T14:07:45.411" v="1148" actId="20577"/>
          <ac:spMkLst>
            <pc:docMk/>
            <pc:sldMk cId="256713064" sldId="295"/>
            <ac:spMk id="13" creationId="{189E6C84-360C-8CE9-6EE0-798BC1C94AC3}"/>
          </ac:spMkLst>
        </pc:spChg>
        <pc:spChg chg="mod">
          <ac:chgData name="Hélène  TOULOTTE" userId="6da41435-5af3-4eca-863c-dc9a6c275536" providerId="ADAL" clId="{7BFADF80-FEBE-4EA2-A558-FE1DB4A61474}" dt="2025-09-29T14:08:04.768" v="1158"/>
          <ac:spMkLst>
            <pc:docMk/>
            <pc:sldMk cId="256713064" sldId="295"/>
            <ac:spMk id="15" creationId="{7B205710-7E96-077C-8A15-88BADB3295D9}"/>
          </ac:spMkLst>
        </pc:spChg>
      </pc:sldChg>
      <pc:sldChg chg="modSp add mod">
        <pc:chgData name="Hélène  TOULOTTE" userId="6da41435-5af3-4eca-863c-dc9a6c275536" providerId="ADAL" clId="{7BFADF80-FEBE-4EA2-A558-FE1DB4A61474}" dt="2025-09-29T14:11:26.824" v="1191" actId="465"/>
        <pc:sldMkLst>
          <pc:docMk/>
          <pc:sldMk cId="2889604187" sldId="296"/>
        </pc:sldMkLst>
        <pc:spChg chg="mod">
          <ac:chgData name="Hélène  TOULOTTE" userId="6da41435-5af3-4eca-863c-dc9a6c275536" providerId="ADAL" clId="{7BFADF80-FEBE-4EA2-A558-FE1DB4A61474}" dt="2025-09-29T14:11:26.824" v="1191" actId="465"/>
          <ac:spMkLst>
            <pc:docMk/>
            <pc:sldMk cId="2889604187" sldId="296"/>
            <ac:spMk id="4" creationId="{5C42E3E9-40FF-D2AD-97DA-808BCF3D1E11}"/>
          </ac:spMkLst>
        </pc:spChg>
        <pc:spChg chg="mod">
          <ac:chgData name="Hélène  TOULOTTE" userId="6da41435-5af3-4eca-863c-dc9a6c275536" providerId="ADAL" clId="{7BFADF80-FEBE-4EA2-A558-FE1DB4A61474}" dt="2025-09-29T14:08:41.476" v="1167" actId="20577"/>
          <ac:spMkLst>
            <pc:docMk/>
            <pc:sldMk cId="2889604187" sldId="296"/>
            <ac:spMk id="5" creationId="{ABEB83D0-18E3-DD31-DD8C-80D42C06F63D}"/>
          </ac:spMkLst>
        </pc:spChg>
        <pc:spChg chg="mod">
          <ac:chgData name="Hélène  TOULOTTE" userId="6da41435-5af3-4eca-863c-dc9a6c275536" providerId="ADAL" clId="{7BFADF80-FEBE-4EA2-A558-FE1DB4A61474}" dt="2025-09-29T14:11:26.824" v="1191" actId="465"/>
          <ac:spMkLst>
            <pc:docMk/>
            <pc:sldMk cId="2889604187" sldId="296"/>
            <ac:spMk id="6" creationId="{DB80C515-4847-8631-8094-ADC975C96CF1}"/>
          </ac:spMkLst>
        </pc:spChg>
        <pc:spChg chg="mod">
          <ac:chgData name="Hélène  TOULOTTE" userId="6da41435-5af3-4eca-863c-dc9a6c275536" providerId="ADAL" clId="{7BFADF80-FEBE-4EA2-A558-FE1DB4A61474}" dt="2025-09-29T14:11:26.824" v="1191" actId="465"/>
          <ac:spMkLst>
            <pc:docMk/>
            <pc:sldMk cId="2889604187" sldId="296"/>
            <ac:spMk id="11" creationId="{6704E1A3-0238-3B4C-131B-6A535FD248CB}"/>
          </ac:spMkLst>
        </pc:spChg>
        <pc:spChg chg="mod">
          <ac:chgData name="Hélène  TOULOTTE" userId="6da41435-5af3-4eca-863c-dc9a6c275536" providerId="ADAL" clId="{7BFADF80-FEBE-4EA2-A558-FE1DB4A61474}" dt="2025-09-29T14:11:26.824" v="1191" actId="465"/>
          <ac:spMkLst>
            <pc:docMk/>
            <pc:sldMk cId="2889604187" sldId="296"/>
            <ac:spMk id="13" creationId="{CCD47337-1C25-D1AD-7850-F903BC59BAF3}"/>
          </ac:spMkLst>
        </pc:spChg>
        <pc:spChg chg="mod">
          <ac:chgData name="Hélène  TOULOTTE" userId="6da41435-5af3-4eca-863c-dc9a6c275536" providerId="ADAL" clId="{7BFADF80-FEBE-4EA2-A558-FE1DB4A61474}" dt="2025-09-29T14:11:14.015" v="1190"/>
          <ac:spMkLst>
            <pc:docMk/>
            <pc:sldMk cId="2889604187" sldId="296"/>
            <ac:spMk id="15" creationId="{38CC5BC6-8D99-0B65-DC1B-6BB7A48B4A3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2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655BA-D144-4195-930D-52D456AFAC92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4AB1E-9DCD-4322-8688-7AA399C0CA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77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E904F-2E54-4494-9C68-DB20A1E405BD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A1AC6-3D93-4F13-A2E8-33B316F9CF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704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*depuis 1971 via l’ACEP pour la </a:t>
            </a:r>
            <a:r>
              <a:rPr lang="fr-FR" sz="120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ré-insertion</a:t>
            </a:r>
            <a:r>
              <a:rPr lang="fr-FR"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sociale des jeunes et adultes en difficultés, depuis 1979 via l’APLEAT pour venir en aide aux toxicomanes et leur entourage.</a:t>
            </a:r>
          </a:p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A1AC6-3D93-4F13-A2E8-33B316F9CF7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230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A1AC6-3D93-4F13-A2E8-33B316F9CF72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31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21270-AAA7-B9C9-4DD2-C03917B16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2D00CD0-FD0F-9BC4-EB24-274B21C51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9E2FB07-3F29-EB6C-D670-84337087E5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26F5AA-89CB-3C1C-B095-4729F48C12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A1AC6-3D93-4F13-A2E8-33B316F9CF72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721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0988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08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353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572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885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5047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516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949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3755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137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0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8E8358D9-1A87-73B0-198E-436F527160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C1D3F3B5-520E-B381-F038-BA627C5CBC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06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336805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8091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653967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677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986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692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46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060"/>
          <a:stretch/>
        </p:blipFill>
        <p:spPr>
          <a:xfrm>
            <a:off x="3873" y="0"/>
            <a:ext cx="4166647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0338" y="50841"/>
            <a:ext cx="1192300" cy="775749"/>
          </a:xfrm>
          <a:prstGeom prst="rect">
            <a:avLst/>
          </a:prstGeom>
        </p:spPr>
      </p:pic>
      <p:sp>
        <p:nvSpPr>
          <p:cNvPr id="10" name="Espace réservé du pied de page 4"/>
          <p:cNvSpPr txBox="1">
            <a:spLocks/>
          </p:cNvSpPr>
          <p:nvPr userDrawn="1"/>
        </p:nvSpPr>
        <p:spPr>
          <a:xfrm>
            <a:off x="4170520" y="6440054"/>
            <a:ext cx="8436428" cy="587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 spc="60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b="1" spc="3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APLEAT-ACEP</a:t>
            </a:r>
            <a:r>
              <a:rPr lang="fr-FR" spc="3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Association de Santé et de Solidarité</a:t>
            </a:r>
          </a:p>
          <a:p>
            <a:endParaRPr lang="fr-FR" spc="300" baseline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68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pen Sans ExtraBold" panose="020B0906030804020204" pitchFamily="34" charset="0"/>
          <a:ea typeface="Open Sans ExtraBold" panose="020B0906030804020204" pitchFamily="34" charset="0"/>
          <a:cs typeface="Open Sans ExtraBold" panose="020B09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4AC6E-F016-49F8-91B3-28D5C522F580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6412F-6555-46C9-B7D5-80901BB9A7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33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meli.fr/assure/remboursements/rembourse/medicaments-vaccins-dispositifs-medicaux/prise-charge-substituts-nicotinique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meli.fr/assure/remboursements/rembourse/medicaments-vaccins-dispositifs-medicaux/prise-charge-substituts-nicotinique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meli.fr/sites/default/files/Documents/Liste%20substituts%20nicotiniques%20MAJ%202023_VD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meli.fr/assure/remboursements/rembourse/medicaments-vaccins-dispositifs-medicaux/prise-charge-substituts-nicotiniqu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4151A5-4DB4-35E0-83F7-7645ECC50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4283364"/>
            <a:ext cx="2967183" cy="285172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2221">
            <a:off x="5893740" y="146178"/>
            <a:ext cx="6227979" cy="5019876"/>
          </a:xfrm>
          <a:prstGeom prst="rect">
            <a:avLst/>
          </a:prstGeom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7536237" y="2873830"/>
            <a:ext cx="3462055" cy="2612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7439915" y="2804404"/>
            <a:ext cx="29145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cap="all" spc="100">
                <a:solidFill>
                  <a:srgbClr val="00B8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30 septembre 2025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840" y="3135088"/>
            <a:ext cx="4534365" cy="250609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430270" y="1791861"/>
            <a:ext cx="3884948" cy="101566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fr-FR" sz="2000" b="1" cap="all" dirty="0">
                <a:solidFill>
                  <a:srgbClr val="FFC000"/>
                </a:solidFill>
                <a:latin typeface="Open Sans"/>
                <a:ea typeface="Open Sans"/>
                <a:cs typeface="Open Sans"/>
              </a:rPr>
              <a:t>Colloque PRO</a:t>
            </a:r>
            <a:r>
              <a:rPr lang="en-US" sz="2000" b="1" dirty="0">
                <a:solidFill>
                  <a:srgbClr val="FFC000"/>
                </a:solidFill>
                <a:latin typeface="Open Sans"/>
                <a:ea typeface="Open Sans"/>
                <a:cs typeface="Open Sans"/>
              </a:rPr>
              <a:t>​</a:t>
            </a:r>
          </a:p>
          <a:p>
            <a:pPr fontAlgn="base"/>
            <a:r>
              <a:rPr lang="fr-FR" sz="2000" b="1" dirty="0">
                <a:solidFill>
                  <a:srgbClr val="FFC000"/>
                </a:solidFill>
                <a:latin typeface="Open Sans"/>
                <a:ea typeface="Open Sans"/>
                <a:cs typeface="Open Sans"/>
              </a:rPr>
              <a:t>Atelier Traitements de Substitution Nicotiniques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D4A257-DA77-FCBB-A8CE-9A85B9337E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292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C4727-7035-3A37-0779-7044B11BA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69B0A68-472F-1E96-C575-08F0EF488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5218F0E-9F36-2C8B-7C1F-607AB691A836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5145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Gommes, pastilles, comprimés sublinguaux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690B47D4-DF4D-208C-822B-F17BE61BC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978918"/>
              </p:ext>
            </p:extLst>
          </p:nvPr>
        </p:nvGraphicFramePr>
        <p:xfrm>
          <a:off x="878497" y="3260936"/>
          <a:ext cx="10735749" cy="331353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78989">
                  <a:extLst>
                    <a:ext uri="{9D8B030D-6E8A-4147-A177-3AD203B41FA5}">
                      <a16:colId xmlns:a16="http://schemas.microsoft.com/office/drawing/2014/main" val="2373179442"/>
                    </a:ext>
                  </a:extLst>
                </a:gridCol>
                <a:gridCol w="5112820">
                  <a:extLst>
                    <a:ext uri="{9D8B030D-6E8A-4147-A177-3AD203B41FA5}">
                      <a16:colId xmlns:a16="http://schemas.microsoft.com/office/drawing/2014/main" val="4117203755"/>
                    </a:ext>
                  </a:extLst>
                </a:gridCol>
                <a:gridCol w="4243940">
                  <a:extLst>
                    <a:ext uri="{9D8B030D-6E8A-4147-A177-3AD203B41FA5}">
                      <a16:colId xmlns:a16="http://schemas.microsoft.com/office/drawing/2014/main" val="201013043"/>
                    </a:ext>
                  </a:extLst>
                </a:gridCol>
              </a:tblGrid>
              <a:tr h="464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Mode d'emploi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Posologie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330889"/>
                  </a:ext>
                </a:extLst>
              </a:tr>
              <a:tr h="998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Gommes à mâcher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Mâcher la gomme jusqu'à ce que le goût devienne fort. / Placer la gomme entre la gencive et la joue. / Quand le goût s'estompe, mâcher de nouveau la gomme. / Alterner mastications et pauses pendant 30 minutes.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8 à 12/j (4mg) Max 15 /j pendant 3 mois puis 1 à 2/j avant arrêt complet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1424403"/>
                  </a:ext>
                </a:extLst>
              </a:tr>
              <a:tr h="7971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Pastilles, comprimés à sucer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Placer entre la joue et la gencive et laisser fondre ou sucer très lentement. Déplacer régulièrement d’un côté à l’autre de la bouche jusqu’à dissolution complète. Ne pas croquer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1 </a:t>
                      </a:r>
                      <a:r>
                        <a:rPr lang="fr-FR" sz="1400" dirty="0" err="1">
                          <a:effectLst/>
                        </a:rPr>
                        <a:t>cp</a:t>
                      </a:r>
                      <a:r>
                        <a:rPr lang="fr-FR" sz="1400" dirty="0">
                          <a:effectLst/>
                        </a:rPr>
                        <a:t> toutes les 1 à 2h; Min 9/j, Max 15 /j 6 semaines puis 1Cp toutes les 2 à 4h 3 semaines puis 1cp toutes les 4 à 8h 3 semaines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3208666"/>
                  </a:ext>
                </a:extLst>
              </a:tr>
              <a:tr h="10527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Comprimés sublinguaux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Placer sous la langue, où il se dissout lentement (environ 30 minutes). Ne pas croquer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1 </a:t>
                      </a:r>
                      <a:r>
                        <a:rPr lang="fr-FR" sz="1400" dirty="0" err="1">
                          <a:effectLst/>
                        </a:rPr>
                        <a:t>cp</a:t>
                      </a:r>
                      <a:r>
                        <a:rPr lang="fr-FR" sz="1400" dirty="0">
                          <a:effectLst/>
                        </a:rPr>
                        <a:t> toutes les 1 à 2h; 8 à 12 /j; Max 30/j 6 semaines puis Réduire progressivement la dose de moitié en 3 semaines; puis Continuez à réduire jusqu’à 1 à 2 par jour avant d'arrêter complétement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6468593"/>
                  </a:ext>
                </a:extLst>
              </a:tr>
            </a:tbl>
          </a:graphicData>
        </a:graphic>
      </p:graphicFrame>
      <p:sp>
        <p:nvSpPr>
          <p:cNvPr id="13" name="Titre 1">
            <a:extLst>
              <a:ext uri="{FF2B5EF4-FFF2-40B4-BE49-F238E27FC236}">
                <a16:creationId xmlns:a16="http://schemas.microsoft.com/office/drawing/2014/main" id="{4601ECCD-FF69-C3B7-3E70-E9C8ADBBB2CF}"/>
              </a:ext>
            </a:extLst>
          </p:cNvPr>
          <p:cNvSpPr txBox="1">
            <a:spLocks/>
          </p:cNvSpPr>
          <p:nvPr/>
        </p:nvSpPr>
        <p:spPr>
          <a:xfrm>
            <a:off x="577754" y="2513376"/>
            <a:ext cx="11291248" cy="30434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Pic plasmatique: </a:t>
            </a: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30-40min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Remboursement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65% env. 0,10 € </a:t>
            </a:r>
            <a:r>
              <a:rPr lang="fr-FR" sz="1800" dirty="0" err="1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cp</a:t>
            </a: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 env. </a:t>
            </a: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1€/j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208D7F"/>
              </a:solidFill>
              <a:latin typeface="Open Sans"/>
              <a:ea typeface="Open Sans ExtraBold"/>
              <a:cs typeface="Open Sans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4191573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34968-D0AC-60CA-BF13-7C1EA162A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DDF7E97-0373-786D-7E5A-6485200DC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2519AEB9-9DE3-E9AE-4778-826CF36AF240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5145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Spray, </a:t>
            </a:r>
            <a:r>
              <a:rPr lang="fr-FR" dirty="0" err="1">
                <a:solidFill>
                  <a:srgbClr val="DB222A"/>
                </a:solidFill>
              </a:rPr>
              <a:t>inhaleur</a:t>
            </a:r>
            <a:endParaRPr lang="fr-FR" dirty="0">
              <a:solidFill>
                <a:srgbClr val="DB222A"/>
              </a:solidFill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94C01957-963E-1EE5-41B9-3AF9A84156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799771"/>
              </p:ext>
            </p:extLst>
          </p:nvPr>
        </p:nvGraphicFramePr>
        <p:xfrm>
          <a:off x="1010178" y="3627150"/>
          <a:ext cx="10735750" cy="242066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988304">
                  <a:extLst>
                    <a:ext uri="{9D8B030D-6E8A-4147-A177-3AD203B41FA5}">
                      <a16:colId xmlns:a16="http://schemas.microsoft.com/office/drawing/2014/main" val="2373179442"/>
                    </a:ext>
                  </a:extLst>
                </a:gridCol>
                <a:gridCol w="3664292">
                  <a:extLst>
                    <a:ext uri="{9D8B030D-6E8A-4147-A177-3AD203B41FA5}">
                      <a16:colId xmlns:a16="http://schemas.microsoft.com/office/drawing/2014/main" val="4117203755"/>
                    </a:ext>
                  </a:extLst>
                </a:gridCol>
                <a:gridCol w="3041577">
                  <a:extLst>
                    <a:ext uri="{9D8B030D-6E8A-4147-A177-3AD203B41FA5}">
                      <a16:colId xmlns:a16="http://schemas.microsoft.com/office/drawing/2014/main" val="201013043"/>
                    </a:ext>
                  </a:extLst>
                </a:gridCol>
                <a:gridCol w="3041577">
                  <a:extLst>
                    <a:ext uri="{9D8B030D-6E8A-4147-A177-3AD203B41FA5}">
                      <a16:colId xmlns:a16="http://schemas.microsoft.com/office/drawing/2014/main" val="1730410004"/>
                    </a:ext>
                  </a:extLst>
                </a:gridCol>
              </a:tblGrid>
              <a:tr h="464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FR" sz="16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Mode d'emploi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Posologie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Prise en charge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330889"/>
                  </a:ext>
                </a:extLst>
              </a:tr>
              <a:tr h="7971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effectLst/>
                        </a:rPr>
                        <a:t>Spray oral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Eviter de respirer pendant l’administration / Eviter de boire ou manger pendant la prise</a:t>
                      </a:r>
                      <a:b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 pas déglutir quelques secondes après la pulvérisation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 à 2 pulvérisations /prise toutes les 1/2h à 1h, max 64/j puis diminuer progressivement jusqu'à 4/j avant arrêt complet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65% env. 0,13 € /dose env. 8€/j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3208666"/>
                  </a:ext>
                </a:extLst>
              </a:tr>
              <a:tr h="10527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 err="1">
                          <a:effectLst/>
                        </a:rPr>
                        <a:t>Inhaleur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Inhaler pendant 20 à 30. Inhalations profondes intermittentes toutes les 15 secondes ou inhalations superficielles continues en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puffing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Chaque cartouche de 10 mg se substitue approximativement à 3-4 cigarettes.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 cartouche à la demande environ 1 fois toutes les 1-2 h. Max 12/j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Non remboursé, env. 85cts /cartouche soit plus de 10€ par jour à la dose max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6468593"/>
                  </a:ext>
                </a:extLst>
              </a:tr>
            </a:tbl>
          </a:graphicData>
        </a:graphic>
      </p:graphicFrame>
      <p:sp>
        <p:nvSpPr>
          <p:cNvPr id="13" name="Titre 1">
            <a:extLst>
              <a:ext uri="{FF2B5EF4-FFF2-40B4-BE49-F238E27FC236}">
                <a16:creationId xmlns:a16="http://schemas.microsoft.com/office/drawing/2014/main" id="{105C7B1B-C97D-37EB-EB90-2EEDB48F906F}"/>
              </a:ext>
            </a:extLst>
          </p:cNvPr>
          <p:cNvSpPr txBox="1">
            <a:spLocks/>
          </p:cNvSpPr>
          <p:nvPr/>
        </p:nvSpPr>
        <p:spPr>
          <a:xfrm>
            <a:off x="577754" y="2513376"/>
            <a:ext cx="11291248" cy="30434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Pic plasmatique: </a:t>
            </a: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10 min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Intérêt pour dépendance comportementale forte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208D7F"/>
              </a:solidFill>
              <a:latin typeface="Open Sans"/>
              <a:ea typeface="Open Sans ExtraBold"/>
              <a:cs typeface="Open Sans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652201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C870B-FF31-C4CD-0569-3DCFF182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A530F5-A844-8518-33B7-467C1964275C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1869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Adapter la posologie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B8F1B0-E321-2BC9-8797-4ED4FD1DE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1"/>
            <a:ext cx="3564539" cy="392088"/>
          </a:xfrm>
          <a:ln>
            <a:solidFill>
              <a:srgbClr val="DB222A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Difficultés à se concentrer</a:t>
            </a:r>
          </a:p>
          <a:p>
            <a:pPr algn="ctr"/>
            <a:endParaRPr lang="fr-FR" sz="2000" dirty="0"/>
          </a:p>
          <a:p>
            <a:pPr algn="ctr"/>
            <a:endParaRPr lang="fr-FR" sz="2000" dirty="0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FF98FE28-846C-F3C6-BB6B-B7E98EC06F6E}"/>
              </a:ext>
            </a:extLst>
          </p:cNvPr>
          <p:cNvSpPr txBox="1">
            <a:spLocks/>
          </p:cNvSpPr>
          <p:nvPr/>
        </p:nvSpPr>
        <p:spPr>
          <a:xfrm>
            <a:off x="900752" y="2456905"/>
            <a:ext cx="11291248" cy="641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36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Sous-dosage ou surdosage?</a:t>
            </a:r>
            <a:endParaRPr lang="fr-FR" sz="7200" b="1" dirty="0">
              <a:solidFill>
                <a:srgbClr val="208D7F"/>
              </a:solidFill>
              <a:latin typeface="Open Sans"/>
              <a:ea typeface="Open Sans ExtraBold"/>
              <a:cs typeface="Open Sans ExtraBold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4E12ECB-561C-70D7-FB4A-B37278C0CDCA}"/>
              </a:ext>
            </a:extLst>
          </p:cNvPr>
          <p:cNvSpPr txBox="1"/>
          <p:nvPr/>
        </p:nvSpPr>
        <p:spPr>
          <a:xfrm>
            <a:off x="9599863" y="5377000"/>
            <a:ext cx="2150859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Déprime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AA27B24-4BEC-E0AC-733C-AA6213953DC4}"/>
              </a:ext>
            </a:extLst>
          </p:cNvPr>
          <p:cNvSpPr txBox="1"/>
          <p:nvPr/>
        </p:nvSpPr>
        <p:spPr>
          <a:xfrm>
            <a:off x="7440696" y="5477013"/>
            <a:ext cx="1744381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Nervosité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CF41090-C2A8-0BBF-16FA-481EBEF7F262}"/>
              </a:ext>
            </a:extLst>
          </p:cNvPr>
          <p:cNvSpPr txBox="1"/>
          <p:nvPr/>
        </p:nvSpPr>
        <p:spPr>
          <a:xfrm>
            <a:off x="4765747" y="3918382"/>
            <a:ext cx="1517176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Anxiété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2C4198C-6CD0-79CB-7F0A-3774BB065E90}"/>
              </a:ext>
            </a:extLst>
          </p:cNvPr>
          <p:cNvSpPr txBox="1"/>
          <p:nvPr/>
        </p:nvSpPr>
        <p:spPr>
          <a:xfrm>
            <a:off x="4912041" y="4588559"/>
            <a:ext cx="2190466" cy="707886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Troubles du sommeil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33F549A-E3AA-3EF0-848C-4B406F5762BA}"/>
              </a:ext>
            </a:extLst>
          </p:cNvPr>
          <p:cNvSpPr txBox="1"/>
          <p:nvPr/>
        </p:nvSpPr>
        <p:spPr>
          <a:xfrm>
            <a:off x="5836999" y="5682371"/>
            <a:ext cx="1188912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Colère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FAEBEB15-300B-2BBE-EE7B-1CAB0BE65A91}"/>
              </a:ext>
            </a:extLst>
          </p:cNvPr>
          <p:cNvSpPr txBox="1"/>
          <p:nvPr/>
        </p:nvSpPr>
        <p:spPr>
          <a:xfrm>
            <a:off x="6486638" y="3429000"/>
            <a:ext cx="2111451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Irritabilité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DEEA307-7C3B-DB89-0F8B-9C9A33C43667}"/>
              </a:ext>
            </a:extLst>
          </p:cNvPr>
          <p:cNvSpPr txBox="1"/>
          <p:nvPr/>
        </p:nvSpPr>
        <p:spPr>
          <a:xfrm>
            <a:off x="8862884" y="3566882"/>
            <a:ext cx="2788250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Pulsions à fumer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7E6CBD28-61FC-B24E-CD1E-56BBA821D3FD}"/>
              </a:ext>
            </a:extLst>
          </p:cNvPr>
          <p:cNvSpPr txBox="1"/>
          <p:nvPr/>
        </p:nvSpPr>
        <p:spPr>
          <a:xfrm>
            <a:off x="1342549" y="5992608"/>
            <a:ext cx="3564539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>
            <a:defPPr>
              <a:defRPr lang="fr-FR"/>
            </a:defPPr>
            <a:lvl1pPr algn="ctr"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fr-FR" dirty="0"/>
              <a:t>Augmentation de l’appétit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F35759AE-9B12-9E86-50FC-0AD22461555E}"/>
              </a:ext>
            </a:extLst>
          </p:cNvPr>
          <p:cNvSpPr txBox="1"/>
          <p:nvPr/>
        </p:nvSpPr>
        <p:spPr>
          <a:xfrm>
            <a:off x="7972367" y="4742447"/>
            <a:ext cx="3931891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Impression d’avoir trop fumé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7E71C71-8C81-C628-5C62-E798762B1E18}"/>
              </a:ext>
            </a:extLst>
          </p:cNvPr>
          <p:cNvSpPr txBox="1"/>
          <p:nvPr/>
        </p:nvSpPr>
        <p:spPr>
          <a:xfrm>
            <a:off x="1273371" y="4668464"/>
            <a:ext cx="2831193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Bouche pâteuse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5C428385-C828-EBA0-4CA7-A4BF03665411}"/>
              </a:ext>
            </a:extLst>
          </p:cNvPr>
          <p:cNvSpPr txBox="1"/>
          <p:nvPr/>
        </p:nvSpPr>
        <p:spPr>
          <a:xfrm>
            <a:off x="838200" y="5378301"/>
            <a:ext cx="1547464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Céphalées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FDEB5D53-78E2-EF85-66BB-8EA59DB81294}"/>
              </a:ext>
            </a:extLst>
          </p:cNvPr>
          <p:cNvSpPr txBox="1"/>
          <p:nvPr/>
        </p:nvSpPr>
        <p:spPr>
          <a:xfrm>
            <a:off x="1748278" y="4052822"/>
            <a:ext cx="1744381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Vertiges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865BBA28-7AE8-7248-82EC-1F63FA93B8FB}"/>
              </a:ext>
            </a:extLst>
          </p:cNvPr>
          <p:cNvSpPr txBox="1"/>
          <p:nvPr/>
        </p:nvSpPr>
        <p:spPr>
          <a:xfrm>
            <a:off x="3432413" y="5377000"/>
            <a:ext cx="1344303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Nausées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C4A097B-3A19-EABE-CF82-3DD9EFC9C2A3}"/>
              </a:ext>
            </a:extLst>
          </p:cNvPr>
          <p:cNvSpPr txBox="1"/>
          <p:nvPr/>
        </p:nvSpPr>
        <p:spPr>
          <a:xfrm>
            <a:off x="7341826" y="4139841"/>
            <a:ext cx="2449570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Goût métallique</a:t>
            </a:r>
          </a:p>
        </p:txBody>
      </p:sp>
    </p:spTree>
    <p:extLst>
      <p:ext uri="{BB962C8B-B14F-4D97-AF65-F5344CB8AC3E}">
        <p14:creationId xmlns:p14="http://schemas.microsoft.com/office/powerpoint/2010/main" val="297756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8" grpId="0" animBg="1"/>
      <p:bldP spid="20" grpId="0" animBg="1"/>
      <p:bldP spid="22" grpId="0" animBg="1"/>
      <p:bldP spid="24" grpId="0" animBg="1"/>
      <p:bldP spid="26" grpId="0" animBg="1"/>
      <p:bldP spid="28" grpId="0" animBg="1"/>
      <p:bldP spid="30" grpId="0" animBg="1"/>
      <p:bldP spid="32" grpId="0" animBg="1"/>
      <p:bldP spid="34" grpId="0" animBg="1"/>
      <p:bldP spid="36" grpId="0" animBg="1"/>
      <p:bldP spid="38" grpId="0" animBg="1"/>
      <p:bldP spid="40" grpId="0" animBg="1"/>
      <p:bldP spid="42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01812-F41D-AEE2-A842-0282693BD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24B658-864C-1901-754D-FA5DEBD77F42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1869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Adapter la posologie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09EB3F-A2D5-D6E9-022F-15F83889F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1"/>
            <a:ext cx="3564539" cy="392088"/>
          </a:xfrm>
          <a:ln>
            <a:solidFill>
              <a:srgbClr val="DB222A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000" dirty="0"/>
              <a:t>Difficultés à se concentrer</a:t>
            </a:r>
          </a:p>
          <a:p>
            <a:pPr algn="ctr"/>
            <a:endParaRPr lang="fr-FR" sz="2000" dirty="0"/>
          </a:p>
          <a:p>
            <a:pPr algn="ctr"/>
            <a:endParaRPr lang="fr-FR" sz="2000" dirty="0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F354BBE5-D0FC-FF08-DD86-592DC4375465}"/>
              </a:ext>
            </a:extLst>
          </p:cNvPr>
          <p:cNvSpPr txBox="1">
            <a:spLocks/>
          </p:cNvSpPr>
          <p:nvPr/>
        </p:nvSpPr>
        <p:spPr>
          <a:xfrm>
            <a:off x="900752" y="2456905"/>
            <a:ext cx="11291248" cy="641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36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Sous-dosage ou surdosage?</a:t>
            </a:r>
            <a:endParaRPr lang="fr-FR" sz="7200" b="1" dirty="0">
              <a:solidFill>
                <a:srgbClr val="208D7F"/>
              </a:solidFill>
              <a:latin typeface="Open Sans"/>
              <a:ea typeface="Open Sans ExtraBold"/>
              <a:cs typeface="Open Sans ExtraBold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3B513BE-B0AA-6CFC-AF5F-20E04F808823}"/>
              </a:ext>
            </a:extLst>
          </p:cNvPr>
          <p:cNvSpPr txBox="1"/>
          <p:nvPr/>
        </p:nvSpPr>
        <p:spPr>
          <a:xfrm>
            <a:off x="9599863" y="5377000"/>
            <a:ext cx="2150859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Déprime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0304028-6441-D241-82C5-70A078A80544}"/>
              </a:ext>
            </a:extLst>
          </p:cNvPr>
          <p:cNvSpPr txBox="1"/>
          <p:nvPr/>
        </p:nvSpPr>
        <p:spPr>
          <a:xfrm>
            <a:off x="7440696" y="5477013"/>
            <a:ext cx="1744381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Nervosité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9185AD5-26BB-AA50-D07D-C358B509F284}"/>
              </a:ext>
            </a:extLst>
          </p:cNvPr>
          <p:cNvSpPr txBox="1"/>
          <p:nvPr/>
        </p:nvSpPr>
        <p:spPr>
          <a:xfrm>
            <a:off x="4765747" y="3918382"/>
            <a:ext cx="1517176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Anxiété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D4B5833-F6B5-FBBC-47FE-9ABECF5B0CEB}"/>
              </a:ext>
            </a:extLst>
          </p:cNvPr>
          <p:cNvSpPr txBox="1"/>
          <p:nvPr/>
        </p:nvSpPr>
        <p:spPr>
          <a:xfrm>
            <a:off x="4912041" y="4588559"/>
            <a:ext cx="2190466" cy="707886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Troubles du sommeil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1361EED0-A588-FF83-3A1D-FAB68C997B4B}"/>
              </a:ext>
            </a:extLst>
          </p:cNvPr>
          <p:cNvSpPr txBox="1"/>
          <p:nvPr/>
        </p:nvSpPr>
        <p:spPr>
          <a:xfrm>
            <a:off x="5836999" y="5682371"/>
            <a:ext cx="1188912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Colère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3837E80-32EB-1333-ACFC-414E6D342D42}"/>
              </a:ext>
            </a:extLst>
          </p:cNvPr>
          <p:cNvSpPr txBox="1"/>
          <p:nvPr/>
        </p:nvSpPr>
        <p:spPr>
          <a:xfrm>
            <a:off x="6486638" y="3429000"/>
            <a:ext cx="2111451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Irritabilité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36A46F9-B0A1-D894-E215-B2893E037CED}"/>
              </a:ext>
            </a:extLst>
          </p:cNvPr>
          <p:cNvSpPr txBox="1"/>
          <p:nvPr/>
        </p:nvSpPr>
        <p:spPr>
          <a:xfrm>
            <a:off x="8862884" y="3566882"/>
            <a:ext cx="2788250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Pulsions à fumer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488A8903-6C7F-478F-CDEB-23333AF366C4}"/>
              </a:ext>
            </a:extLst>
          </p:cNvPr>
          <p:cNvSpPr txBox="1"/>
          <p:nvPr/>
        </p:nvSpPr>
        <p:spPr>
          <a:xfrm>
            <a:off x="959588" y="6042093"/>
            <a:ext cx="3564539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>
            <a:defPPr>
              <a:defRPr lang="fr-FR"/>
            </a:defPPr>
            <a:lvl1pPr algn="ctr"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fr-FR" dirty="0"/>
              <a:t>Augmentation de l’appétit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BF05603-9D96-9F57-E1EB-9A6ADBBEA011}"/>
              </a:ext>
            </a:extLst>
          </p:cNvPr>
          <p:cNvSpPr txBox="1"/>
          <p:nvPr/>
        </p:nvSpPr>
        <p:spPr>
          <a:xfrm>
            <a:off x="7972367" y="4742447"/>
            <a:ext cx="3931891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Impression d’avoir trop fumé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988320D-E360-A966-94D6-EE11805A2B0E}"/>
              </a:ext>
            </a:extLst>
          </p:cNvPr>
          <p:cNvSpPr txBox="1"/>
          <p:nvPr/>
        </p:nvSpPr>
        <p:spPr>
          <a:xfrm>
            <a:off x="1273371" y="4668464"/>
            <a:ext cx="2831193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Bouche pâteuse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C4AD473C-A908-6B04-0963-300914E39A14}"/>
              </a:ext>
            </a:extLst>
          </p:cNvPr>
          <p:cNvSpPr txBox="1"/>
          <p:nvPr/>
        </p:nvSpPr>
        <p:spPr>
          <a:xfrm>
            <a:off x="838200" y="5378301"/>
            <a:ext cx="1547464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Céphalées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5E24D3D-38F5-1592-C66E-4C34AE21D8AE}"/>
              </a:ext>
            </a:extLst>
          </p:cNvPr>
          <p:cNvSpPr txBox="1"/>
          <p:nvPr/>
        </p:nvSpPr>
        <p:spPr>
          <a:xfrm>
            <a:off x="1748278" y="4052822"/>
            <a:ext cx="1744381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Vertiges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186BB56-878B-CB87-5DAE-19F7E5B01F69}"/>
              </a:ext>
            </a:extLst>
          </p:cNvPr>
          <p:cNvSpPr txBox="1"/>
          <p:nvPr/>
        </p:nvSpPr>
        <p:spPr>
          <a:xfrm>
            <a:off x="3432413" y="5377000"/>
            <a:ext cx="1344303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Nausées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F4A615DD-F7B4-351D-8400-EA105D757F06}"/>
              </a:ext>
            </a:extLst>
          </p:cNvPr>
          <p:cNvSpPr txBox="1"/>
          <p:nvPr/>
        </p:nvSpPr>
        <p:spPr>
          <a:xfrm>
            <a:off x="7341826" y="4139841"/>
            <a:ext cx="2449570" cy="400110"/>
          </a:xfrm>
          <a:prstGeom prst="rect">
            <a:avLst/>
          </a:prstGeom>
          <a:noFill/>
          <a:ln>
            <a:solidFill>
              <a:srgbClr val="DB222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Goût métallique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CF52EF-273F-6FCF-2257-97B6B8468B4B}"/>
              </a:ext>
            </a:extLst>
          </p:cNvPr>
          <p:cNvSpPr/>
          <p:nvPr/>
        </p:nvSpPr>
        <p:spPr>
          <a:xfrm>
            <a:off x="4286578" y="3154115"/>
            <a:ext cx="712908" cy="424181"/>
          </a:xfrm>
          <a:prstGeom prst="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sous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2DAD83-2245-7E2F-EAF5-B46D051DD618}"/>
              </a:ext>
            </a:extLst>
          </p:cNvPr>
          <p:cNvSpPr/>
          <p:nvPr/>
        </p:nvSpPr>
        <p:spPr>
          <a:xfrm>
            <a:off x="3417519" y="3891441"/>
            <a:ext cx="765656" cy="467295"/>
          </a:xfrm>
          <a:prstGeom prst="rect">
            <a:avLst/>
          </a:prstGeom>
          <a:solidFill>
            <a:srgbClr val="DB22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sur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64CE5C-4BA7-9574-9ED8-DB2B4B79C2E0}"/>
              </a:ext>
            </a:extLst>
          </p:cNvPr>
          <p:cNvSpPr/>
          <p:nvPr/>
        </p:nvSpPr>
        <p:spPr>
          <a:xfrm>
            <a:off x="6102504" y="4025882"/>
            <a:ext cx="762991" cy="453990"/>
          </a:xfrm>
          <a:prstGeom prst="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sous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F7A629-EF33-6FB4-B04C-7CB7F1084CCA}"/>
              </a:ext>
            </a:extLst>
          </p:cNvPr>
          <p:cNvSpPr/>
          <p:nvPr/>
        </p:nvSpPr>
        <p:spPr>
          <a:xfrm>
            <a:off x="8189996" y="3078881"/>
            <a:ext cx="811494" cy="453990"/>
          </a:xfrm>
          <a:prstGeom prst="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sous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A15084-A717-76ED-D2D5-77D42FE136A2}"/>
              </a:ext>
            </a:extLst>
          </p:cNvPr>
          <p:cNvSpPr/>
          <p:nvPr/>
        </p:nvSpPr>
        <p:spPr>
          <a:xfrm>
            <a:off x="11281920" y="3232426"/>
            <a:ext cx="811494" cy="453990"/>
          </a:xfrm>
          <a:prstGeom prst="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sous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E607E1-0E18-19A3-72F0-DB1EDB60E3BE}"/>
              </a:ext>
            </a:extLst>
          </p:cNvPr>
          <p:cNvSpPr/>
          <p:nvPr/>
        </p:nvSpPr>
        <p:spPr>
          <a:xfrm>
            <a:off x="9599863" y="4087167"/>
            <a:ext cx="762991" cy="452784"/>
          </a:xfrm>
          <a:prstGeom prst="rect">
            <a:avLst/>
          </a:prstGeom>
          <a:solidFill>
            <a:srgbClr val="DB22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sur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76E60D-2CA0-A225-6865-33E19CA09486}"/>
              </a:ext>
            </a:extLst>
          </p:cNvPr>
          <p:cNvSpPr/>
          <p:nvPr/>
        </p:nvSpPr>
        <p:spPr>
          <a:xfrm>
            <a:off x="3745037" y="4689773"/>
            <a:ext cx="762991" cy="452784"/>
          </a:xfrm>
          <a:prstGeom prst="rect">
            <a:avLst/>
          </a:prstGeom>
          <a:solidFill>
            <a:srgbClr val="DB22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sur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A3453D-139B-3D6A-6064-13B8BD734FDD}"/>
              </a:ext>
            </a:extLst>
          </p:cNvPr>
          <p:cNvSpPr/>
          <p:nvPr/>
        </p:nvSpPr>
        <p:spPr>
          <a:xfrm>
            <a:off x="6652295" y="4958345"/>
            <a:ext cx="762991" cy="4527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Les 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A5C1CE-9679-5B5C-8668-08A98B22898F}"/>
              </a:ext>
            </a:extLst>
          </p:cNvPr>
          <p:cNvSpPr/>
          <p:nvPr/>
        </p:nvSpPr>
        <p:spPr>
          <a:xfrm>
            <a:off x="11369226" y="4385720"/>
            <a:ext cx="762991" cy="452784"/>
          </a:xfrm>
          <a:prstGeom prst="rect">
            <a:avLst/>
          </a:prstGeom>
          <a:solidFill>
            <a:srgbClr val="DB22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sur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8829B6-80F1-F1D7-9CA8-85EE4E869815}"/>
              </a:ext>
            </a:extLst>
          </p:cNvPr>
          <p:cNvSpPr/>
          <p:nvPr/>
        </p:nvSpPr>
        <p:spPr>
          <a:xfrm>
            <a:off x="2206175" y="5124271"/>
            <a:ext cx="762991" cy="452784"/>
          </a:xfrm>
          <a:prstGeom prst="rect">
            <a:avLst/>
          </a:prstGeom>
          <a:solidFill>
            <a:srgbClr val="DB22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sur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9A1B07-D4B6-CCF6-90F3-F25DA20FA673}"/>
              </a:ext>
            </a:extLst>
          </p:cNvPr>
          <p:cNvSpPr/>
          <p:nvPr/>
        </p:nvSpPr>
        <p:spPr>
          <a:xfrm>
            <a:off x="4631609" y="5350663"/>
            <a:ext cx="762991" cy="452784"/>
          </a:xfrm>
          <a:prstGeom prst="rect">
            <a:avLst/>
          </a:prstGeom>
          <a:solidFill>
            <a:srgbClr val="DB22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sur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2A2909-B179-F10F-392F-6DA4FCDED5EA}"/>
              </a:ext>
            </a:extLst>
          </p:cNvPr>
          <p:cNvSpPr/>
          <p:nvPr/>
        </p:nvSpPr>
        <p:spPr>
          <a:xfrm>
            <a:off x="6829455" y="5980572"/>
            <a:ext cx="712908" cy="424181"/>
          </a:xfrm>
          <a:prstGeom prst="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sous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3DD66F-7C86-04F1-96AA-46C2A233DB62}"/>
              </a:ext>
            </a:extLst>
          </p:cNvPr>
          <p:cNvSpPr/>
          <p:nvPr/>
        </p:nvSpPr>
        <p:spPr>
          <a:xfrm>
            <a:off x="8818392" y="5780517"/>
            <a:ext cx="712908" cy="424181"/>
          </a:xfrm>
          <a:prstGeom prst="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sous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341A57E-2FA3-94DC-E802-820C442E01F7}"/>
              </a:ext>
            </a:extLst>
          </p:cNvPr>
          <p:cNvSpPr/>
          <p:nvPr/>
        </p:nvSpPr>
        <p:spPr>
          <a:xfrm>
            <a:off x="11440511" y="5613959"/>
            <a:ext cx="712908" cy="424181"/>
          </a:xfrm>
          <a:prstGeom prst="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sous</a:t>
            </a:r>
          </a:p>
          <a:p>
            <a:pPr algn="ctr"/>
            <a:r>
              <a:rPr lang="fr-FR" sz="1400" dirty="0"/>
              <a:t>dosage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2838D7-F770-8ACF-E079-921E10EF6711}"/>
              </a:ext>
            </a:extLst>
          </p:cNvPr>
          <p:cNvSpPr/>
          <p:nvPr/>
        </p:nvSpPr>
        <p:spPr>
          <a:xfrm>
            <a:off x="4368026" y="6204698"/>
            <a:ext cx="712908" cy="424181"/>
          </a:xfrm>
          <a:prstGeom prst="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sous</a:t>
            </a:r>
          </a:p>
          <a:p>
            <a:pPr algn="ctr"/>
            <a:r>
              <a:rPr lang="fr-FR" sz="1400" dirty="0"/>
              <a:t>dosage</a:t>
            </a:r>
          </a:p>
        </p:txBody>
      </p:sp>
    </p:spTree>
    <p:extLst>
      <p:ext uri="{BB962C8B-B14F-4D97-AF65-F5344CB8AC3E}">
        <p14:creationId xmlns:p14="http://schemas.microsoft.com/office/powerpoint/2010/main" val="364511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18" grpId="0" animBg="1"/>
      <p:bldP spid="20" grpId="0" animBg="1"/>
      <p:bldP spid="22" grpId="0" animBg="1"/>
      <p:bldP spid="24" grpId="0" animBg="1"/>
      <p:bldP spid="26" grpId="0" animBg="1"/>
      <p:bldP spid="28" grpId="0" animBg="1"/>
      <p:bldP spid="30" grpId="0" animBg="1"/>
      <p:bldP spid="32" grpId="0" animBg="1"/>
      <p:bldP spid="34" grpId="0" animBg="1"/>
      <p:bldP spid="36" grpId="0" animBg="1"/>
      <p:bldP spid="38" grpId="0" animBg="1"/>
      <p:bldP spid="40" grpId="0" animBg="1"/>
      <p:bldP spid="42" grpId="0" animBg="1"/>
      <p:bldP spid="44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9" grpId="0" animBg="1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0093C-EA7B-2B55-9CE8-B6F7F4FEE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2A5B52C4-0325-A8CA-2401-7FA398A56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B052820-C406-46B2-6C63-B989CE8FB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821016B-29B2-4309-32F6-9C7AE4C99FC9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1869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Adapter la posologie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C98BB9-2A07-A047-772C-92261EF69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4052"/>
            <a:ext cx="4046142" cy="3326873"/>
          </a:xfrm>
        </p:spPr>
        <p:txBody>
          <a:bodyPr>
            <a:noAutofit/>
          </a:bodyPr>
          <a:lstStyle/>
          <a:p>
            <a:r>
              <a:rPr lang="fr-FR" sz="1800" dirty="0"/>
              <a:t>Difficultés à se concentrer</a:t>
            </a:r>
          </a:p>
          <a:p>
            <a:r>
              <a:rPr lang="fr-FR" sz="1800" dirty="0"/>
              <a:t>Augmentation de l’appétit</a:t>
            </a:r>
          </a:p>
          <a:p>
            <a:r>
              <a:rPr lang="fr-FR" sz="1800" dirty="0"/>
              <a:t>Pulsions à fumer</a:t>
            </a:r>
          </a:p>
          <a:p>
            <a:r>
              <a:rPr lang="fr-FR" sz="1800" dirty="0"/>
              <a:t>Irritabilité</a:t>
            </a:r>
          </a:p>
          <a:p>
            <a:r>
              <a:rPr lang="fr-FR" sz="1800" dirty="0"/>
              <a:t>Colère</a:t>
            </a:r>
          </a:p>
          <a:p>
            <a:r>
              <a:rPr lang="fr-FR" sz="1800" dirty="0"/>
              <a:t>Troubles du sommeil</a:t>
            </a:r>
          </a:p>
          <a:p>
            <a:r>
              <a:rPr lang="fr-FR" sz="1800" dirty="0"/>
              <a:t>Anxiété</a:t>
            </a:r>
          </a:p>
          <a:p>
            <a:r>
              <a:rPr lang="fr-FR" sz="1800" dirty="0"/>
              <a:t>Nervosité</a:t>
            </a:r>
          </a:p>
          <a:p>
            <a:r>
              <a:rPr lang="fr-FR" sz="1800" dirty="0"/>
              <a:t>Déprime</a:t>
            </a:r>
          </a:p>
          <a:p>
            <a:endParaRPr lang="fr-FR" sz="180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EB7FB23-B6E4-E302-7C64-0780384115A9}"/>
              </a:ext>
            </a:extLst>
          </p:cNvPr>
          <p:cNvSpPr txBox="1"/>
          <p:nvPr/>
        </p:nvSpPr>
        <p:spPr>
          <a:xfrm>
            <a:off x="6464968" y="3224052"/>
            <a:ext cx="4447770" cy="24509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800" dirty="0"/>
              <a:t>Impression d’avoir trop fumé</a:t>
            </a:r>
          </a:p>
          <a:p>
            <a:r>
              <a:rPr lang="fr-FR" sz="1800" dirty="0"/>
              <a:t>Goût métallique</a:t>
            </a:r>
          </a:p>
          <a:p>
            <a:r>
              <a:rPr lang="fr-FR" sz="1800" dirty="0"/>
              <a:t>Nausées</a:t>
            </a:r>
          </a:p>
          <a:p>
            <a:r>
              <a:rPr lang="fr-FR" sz="1800" dirty="0"/>
              <a:t>Vertiges</a:t>
            </a:r>
          </a:p>
          <a:p>
            <a:r>
              <a:rPr lang="fr-FR" sz="1800" dirty="0"/>
              <a:t>Troubles du sommeil</a:t>
            </a:r>
          </a:p>
          <a:p>
            <a:r>
              <a:rPr lang="fr-FR" sz="1800" dirty="0"/>
              <a:t>Céphalées</a:t>
            </a:r>
          </a:p>
          <a:p>
            <a:r>
              <a:rPr lang="fr-FR" sz="1800" dirty="0"/>
              <a:t>Bouche pâteuse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C11FD845-33B3-3EF3-B858-C41A7010DA3F}"/>
              </a:ext>
            </a:extLst>
          </p:cNvPr>
          <p:cNvSpPr/>
          <p:nvPr/>
        </p:nvSpPr>
        <p:spPr>
          <a:xfrm>
            <a:off x="838200" y="2655457"/>
            <a:ext cx="3501788" cy="383930"/>
          </a:xfrm>
          <a:prstGeom prst="round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Sous-dosage: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A10ACD71-F197-442F-1F02-DD1CDDCEE0F7}"/>
              </a:ext>
            </a:extLst>
          </p:cNvPr>
          <p:cNvSpPr/>
          <p:nvPr/>
        </p:nvSpPr>
        <p:spPr>
          <a:xfrm>
            <a:off x="6464968" y="2655457"/>
            <a:ext cx="3501788" cy="383930"/>
          </a:xfrm>
          <a:prstGeom prst="roundRect">
            <a:avLst/>
          </a:prstGeom>
          <a:solidFill>
            <a:srgbClr val="E856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Surdosage:</a:t>
            </a:r>
          </a:p>
        </p:txBody>
      </p:sp>
    </p:spTree>
    <p:extLst>
      <p:ext uri="{BB962C8B-B14F-4D97-AF65-F5344CB8AC3E}">
        <p14:creationId xmlns:p14="http://schemas.microsoft.com/office/powerpoint/2010/main" val="1992869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3D521-3FFF-D114-7094-E56DD717B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8F0CEA25-EFE0-EBB1-0BB2-1CD5F1D7F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300B21B-E5B6-A8BA-6331-A15E6C72E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878B567-B954-E572-5103-0B85971764EF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1869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VAI ou FAUX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04BE82D1-FEBB-2706-8C36-8176E9B56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740" y="2655458"/>
            <a:ext cx="10685060" cy="46988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sz="2000" dirty="0">
                <a:highlight>
                  <a:srgbClr val="FFFFFF"/>
                </a:highlight>
              </a:rPr>
              <a:t>On peut utiliser un patch dès le réveil même sans consultation médicale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FE96B7A-2732-65BF-794D-47AB1D0AE57F}"/>
              </a:ext>
            </a:extLst>
          </p:cNvPr>
          <p:cNvSpPr txBox="1"/>
          <p:nvPr/>
        </p:nvSpPr>
        <p:spPr>
          <a:xfrm>
            <a:off x="668740" y="3239705"/>
            <a:ext cx="847222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✅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Vrai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Les TNS sont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 vente libre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un patient peut démarrer seul</a:t>
            </a:r>
          </a:p>
        </p:txBody>
      </p:sp>
      <p:sp>
        <p:nvSpPr>
          <p:cNvPr id="6" name="Espace réservé du contenu 4">
            <a:extLst>
              <a:ext uri="{FF2B5EF4-FFF2-40B4-BE49-F238E27FC236}">
                <a16:creationId xmlns:a16="http://schemas.microsoft.com/office/drawing/2014/main" id="{548D3D3A-28C4-72DF-755B-1ABCAE58ABE8}"/>
              </a:ext>
            </a:extLst>
          </p:cNvPr>
          <p:cNvSpPr txBox="1">
            <a:spLocks/>
          </p:cNvSpPr>
          <p:nvPr/>
        </p:nvSpPr>
        <p:spPr>
          <a:xfrm>
            <a:off x="668740" y="3754182"/>
            <a:ext cx="10685060" cy="469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2000" dirty="0">
                <a:highlight>
                  <a:srgbClr val="FFFFFF"/>
                </a:highlight>
              </a:rPr>
              <a:t>Le patch peut provoquer des cauchemars ou des troubles du sommeil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94BE389-829E-B368-9193-DA6C4F797EA4}"/>
              </a:ext>
            </a:extLst>
          </p:cNvPr>
          <p:cNvSpPr txBox="1"/>
          <p:nvPr/>
        </p:nvSpPr>
        <p:spPr>
          <a:xfrm>
            <a:off x="668740" y="4338429"/>
            <a:ext cx="108431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✅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Vrai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Le patch 24h peut causer des troubles du sommeil → dans ce cas, préférer un patch 16h</a:t>
            </a:r>
          </a:p>
        </p:txBody>
      </p:sp>
      <p:sp>
        <p:nvSpPr>
          <p:cNvPr id="13" name="Espace réservé du contenu 4">
            <a:extLst>
              <a:ext uri="{FF2B5EF4-FFF2-40B4-BE49-F238E27FC236}">
                <a16:creationId xmlns:a16="http://schemas.microsoft.com/office/drawing/2014/main" id="{0EA70213-DACB-6724-D3B9-DF4A6ED8BB8E}"/>
              </a:ext>
            </a:extLst>
          </p:cNvPr>
          <p:cNvSpPr txBox="1">
            <a:spLocks/>
          </p:cNvSpPr>
          <p:nvPr/>
        </p:nvSpPr>
        <p:spPr>
          <a:xfrm>
            <a:off x="668740" y="5160682"/>
            <a:ext cx="10685060" cy="469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2000" dirty="0">
                <a:highlight>
                  <a:srgbClr val="FFFFFF"/>
                </a:highlight>
              </a:rPr>
              <a:t>Les TNS sont inefficaces si la personne n’est pas motivée à arrêter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A6A9EE-6C04-84FF-AB41-0460A3CF7635}"/>
              </a:ext>
            </a:extLst>
          </p:cNvPr>
          <p:cNvSpPr txBox="1"/>
          <p:nvPr/>
        </p:nvSpPr>
        <p:spPr>
          <a:xfrm>
            <a:off x="668740" y="5744931"/>
            <a:ext cx="108431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❌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Faux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On peut commencer un TNS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même en phase ambivalente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ou pour réduire → ça favorise la motivation</a:t>
            </a:r>
          </a:p>
        </p:txBody>
      </p:sp>
    </p:spTree>
    <p:extLst>
      <p:ext uri="{BB962C8B-B14F-4D97-AF65-F5344CB8AC3E}">
        <p14:creationId xmlns:p14="http://schemas.microsoft.com/office/powerpoint/2010/main" val="234608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/>
      <p:bldP spid="6" grpId="0"/>
      <p:bldP spid="11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52F8A-AA58-441C-3BEC-77986D483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80DF87-86B4-63A4-CED7-3515B92F5DC6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1869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VAI ou FAUX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BB22CDB-31B4-86D2-059A-8B4BEFF6E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740" y="2655458"/>
            <a:ext cx="10685060" cy="46988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sz="2000" dirty="0"/>
              <a:t>On ne peut pas fumer quand on porte un patch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CB45144-CA5A-78F1-64E4-9A5AA3BD64D9}"/>
              </a:ext>
            </a:extLst>
          </p:cNvPr>
          <p:cNvSpPr txBox="1"/>
          <p:nvPr/>
        </p:nvSpPr>
        <p:spPr>
          <a:xfrm>
            <a:off x="668740" y="3239705"/>
            <a:ext cx="10854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❌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Faux 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Il est possible de fumer avec un patch. Ce n'est pas dangereux. Cela peut signaler un sous-dosage</a:t>
            </a:r>
          </a:p>
        </p:txBody>
      </p:sp>
      <p:sp>
        <p:nvSpPr>
          <p:cNvPr id="6" name="Espace réservé du contenu 4">
            <a:extLst>
              <a:ext uri="{FF2B5EF4-FFF2-40B4-BE49-F238E27FC236}">
                <a16:creationId xmlns:a16="http://schemas.microsoft.com/office/drawing/2014/main" id="{F7EC62EE-B273-A7EA-F2AF-54BA583FAD79}"/>
              </a:ext>
            </a:extLst>
          </p:cNvPr>
          <p:cNvSpPr txBox="1">
            <a:spLocks/>
          </p:cNvSpPr>
          <p:nvPr/>
        </p:nvSpPr>
        <p:spPr>
          <a:xfrm>
            <a:off x="680114" y="4061958"/>
            <a:ext cx="10685060" cy="469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2000" dirty="0"/>
              <a:t>Il ne faut pas utiliser les TNS plus de 3 mois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9516FAF-0666-3C90-4E33-F8D801B31FAF}"/>
              </a:ext>
            </a:extLst>
          </p:cNvPr>
          <p:cNvSpPr txBox="1"/>
          <p:nvPr/>
        </p:nvSpPr>
        <p:spPr>
          <a:xfrm>
            <a:off x="680114" y="4646205"/>
            <a:ext cx="108431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❌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Faux 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Il n’y a pas de durée limite stricte. On peut prolonger selon les besoins</a:t>
            </a:r>
          </a:p>
        </p:txBody>
      </p:sp>
      <p:sp>
        <p:nvSpPr>
          <p:cNvPr id="13" name="Espace réservé du contenu 4">
            <a:extLst>
              <a:ext uri="{FF2B5EF4-FFF2-40B4-BE49-F238E27FC236}">
                <a16:creationId xmlns:a16="http://schemas.microsoft.com/office/drawing/2014/main" id="{E353FC55-123D-978B-C8D5-EA72A34C7E35}"/>
              </a:ext>
            </a:extLst>
          </p:cNvPr>
          <p:cNvSpPr txBox="1">
            <a:spLocks/>
          </p:cNvSpPr>
          <p:nvPr/>
        </p:nvSpPr>
        <p:spPr>
          <a:xfrm>
            <a:off x="668740" y="5160682"/>
            <a:ext cx="10685060" cy="469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2000" dirty="0"/>
              <a:t>Les gommes à la nicotine donnent systématiquement mal au ventre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85CE10D-2304-E78D-4FB8-5DF8376CA2DB}"/>
              </a:ext>
            </a:extLst>
          </p:cNvPr>
          <p:cNvSpPr txBox="1"/>
          <p:nvPr/>
        </p:nvSpPr>
        <p:spPr>
          <a:xfrm>
            <a:off x="668740" y="5744931"/>
            <a:ext cx="108431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❌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Faux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Mauvaise utilisation (trop mâché, trop vite) peut provoquer des effets digestifs</a:t>
            </a:r>
          </a:p>
        </p:txBody>
      </p:sp>
    </p:spTree>
    <p:extLst>
      <p:ext uri="{BB962C8B-B14F-4D97-AF65-F5344CB8AC3E}">
        <p14:creationId xmlns:p14="http://schemas.microsoft.com/office/powerpoint/2010/main" val="282115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/>
      <p:bldP spid="6" grpId="0"/>
      <p:bldP spid="11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B8A283-57EE-6EB0-D363-CCB6C7C4C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4B1BA2-B6BA-7122-B0FF-4D1320A019CE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1869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VAI ou FAUX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5433E31-1E37-6DDC-230C-9CFA54C10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740" y="2655458"/>
            <a:ext cx="10685060" cy="46988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sz="2000" dirty="0"/>
              <a:t>Le patch suffit à lui seul pour arrêter de fumer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596389-297A-D50F-D68F-B677DA21653F}"/>
              </a:ext>
            </a:extLst>
          </p:cNvPr>
          <p:cNvSpPr txBox="1"/>
          <p:nvPr/>
        </p:nvSpPr>
        <p:spPr>
          <a:xfrm>
            <a:off x="668740" y="3239705"/>
            <a:ext cx="10854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Parfois ✅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Vrai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Le patch aide, mais une forme orale est souvent nécessaire pour gérer les envies aiguës</a:t>
            </a:r>
          </a:p>
        </p:txBody>
      </p:sp>
      <p:sp>
        <p:nvSpPr>
          <p:cNvPr id="6" name="Espace réservé du contenu 4">
            <a:extLst>
              <a:ext uri="{FF2B5EF4-FFF2-40B4-BE49-F238E27FC236}">
                <a16:creationId xmlns:a16="http://schemas.microsoft.com/office/drawing/2014/main" id="{28DA6573-BEF9-A717-4375-CB1538CEE2FB}"/>
              </a:ext>
            </a:extLst>
          </p:cNvPr>
          <p:cNvSpPr txBox="1">
            <a:spLocks/>
          </p:cNvSpPr>
          <p:nvPr/>
        </p:nvSpPr>
        <p:spPr>
          <a:xfrm>
            <a:off x="680114" y="4061958"/>
            <a:ext cx="10685060" cy="469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2000" dirty="0"/>
              <a:t>Les TNS sont remboursés uniquement si on est suivis par un tabacologue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8C5D0FB-FED6-457E-F88E-DDC1E9CD9AD9}"/>
              </a:ext>
            </a:extLst>
          </p:cNvPr>
          <p:cNvSpPr txBox="1"/>
          <p:nvPr/>
        </p:nvSpPr>
        <p:spPr>
          <a:xfrm>
            <a:off x="680114" y="4646205"/>
            <a:ext cx="108431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❌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Faux 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Les TNS sont remboursables sur toute prescription médicale, </a:t>
            </a:r>
          </a:p>
        </p:txBody>
      </p:sp>
      <p:sp>
        <p:nvSpPr>
          <p:cNvPr id="13" name="Espace réservé du contenu 4">
            <a:extLst>
              <a:ext uri="{FF2B5EF4-FFF2-40B4-BE49-F238E27FC236}">
                <a16:creationId xmlns:a16="http://schemas.microsoft.com/office/drawing/2014/main" id="{189E6C84-360C-8CE9-6EE0-798BC1C94AC3}"/>
              </a:ext>
            </a:extLst>
          </p:cNvPr>
          <p:cNvSpPr txBox="1">
            <a:spLocks/>
          </p:cNvSpPr>
          <p:nvPr/>
        </p:nvSpPr>
        <p:spPr>
          <a:xfrm>
            <a:off x="668740" y="5160682"/>
            <a:ext cx="10685060" cy="469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2000" dirty="0"/>
              <a:t>On peut devenir dépendant aux TNS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B205710-7E96-077C-8A15-88BADB3295D9}"/>
              </a:ext>
            </a:extLst>
          </p:cNvPr>
          <p:cNvSpPr txBox="1"/>
          <p:nvPr/>
        </p:nvSpPr>
        <p:spPr>
          <a:xfrm>
            <a:off x="668740" y="5744931"/>
            <a:ext cx="108431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Plutôt ❌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Faux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Les transferts de dépendance sont rares. Les TNS ont un potentiel de dépendance très faible</a:t>
            </a:r>
          </a:p>
        </p:txBody>
      </p:sp>
    </p:spTree>
    <p:extLst>
      <p:ext uri="{BB962C8B-B14F-4D97-AF65-F5344CB8AC3E}">
        <p14:creationId xmlns:p14="http://schemas.microsoft.com/office/powerpoint/2010/main" val="25671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/>
      <p:bldP spid="6" grpId="0"/>
      <p:bldP spid="11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3456D-21BA-FEC3-7FA4-52B424241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57D48F-1C8B-BAAA-A32F-24376EB342BA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1869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VAI ou FAUX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ABEB83D0-18E3-DD31-DD8C-80D42C06F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740" y="2655458"/>
            <a:ext cx="10685060" cy="46988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sz="2000" dirty="0"/>
              <a:t>Les TNS empêchent de prendre du poids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C42E3E9-40FF-D2AD-97DA-808BCF3D1E11}"/>
              </a:ext>
            </a:extLst>
          </p:cNvPr>
          <p:cNvSpPr txBox="1"/>
          <p:nvPr/>
        </p:nvSpPr>
        <p:spPr>
          <a:xfrm>
            <a:off x="668740" y="3178150"/>
            <a:ext cx="10854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❌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Faux 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Ils ne l’empêchent pas mais peuvent limiter la prise de poids via le contrôle du manque</a:t>
            </a:r>
          </a:p>
        </p:txBody>
      </p:sp>
      <p:sp>
        <p:nvSpPr>
          <p:cNvPr id="6" name="Espace réservé du contenu 4">
            <a:extLst>
              <a:ext uri="{FF2B5EF4-FFF2-40B4-BE49-F238E27FC236}">
                <a16:creationId xmlns:a16="http://schemas.microsoft.com/office/drawing/2014/main" id="{DB80C515-4847-8631-8094-ADC975C96CF1}"/>
              </a:ext>
            </a:extLst>
          </p:cNvPr>
          <p:cNvSpPr txBox="1">
            <a:spLocks/>
          </p:cNvSpPr>
          <p:nvPr/>
        </p:nvSpPr>
        <p:spPr>
          <a:xfrm>
            <a:off x="680114" y="3938848"/>
            <a:ext cx="10685060" cy="469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2000" dirty="0"/>
              <a:t>Les TNS sont efficaces uniquement si on veut arrêter complètement de fumer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704E1A3-0238-3B4C-131B-6A535FD248CB}"/>
              </a:ext>
            </a:extLst>
          </p:cNvPr>
          <p:cNvSpPr txBox="1"/>
          <p:nvPr/>
        </p:nvSpPr>
        <p:spPr>
          <a:xfrm>
            <a:off x="680114" y="4461540"/>
            <a:ext cx="108431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❌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Faux 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Les TNS peuvent aussi aider à réduire sa consommation en vue d’un sevrage progressif</a:t>
            </a:r>
          </a:p>
        </p:txBody>
      </p:sp>
      <p:sp>
        <p:nvSpPr>
          <p:cNvPr id="13" name="Espace réservé du contenu 4">
            <a:extLst>
              <a:ext uri="{FF2B5EF4-FFF2-40B4-BE49-F238E27FC236}">
                <a16:creationId xmlns:a16="http://schemas.microsoft.com/office/drawing/2014/main" id="{CCD47337-1C25-D1AD-7850-F903BC59BAF3}"/>
              </a:ext>
            </a:extLst>
          </p:cNvPr>
          <p:cNvSpPr txBox="1">
            <a:spLocks/>
          </p:cNvSpPr>
          <p:nvPr/>
        </p:nvSpPr>
        <p:spPr>
          <a:xfrm>
            <a:off x="680114" y="5222238"/>
            <a:ext cx="10685060" cy="469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2000" dirty="0"/>
              <a:t>Les pastilles et les gommes doivent être espacées d’au moins 1h après le café</a:t>
            </a:r>
            <a:endParaRPr lang="fr-FR" sz="20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8CC5BC6-8D99-0B65-DC1B-6BB7A48B4A3D}"/>
              </a:ext>
            </a:extLst>
          </p:cNvPr>
          <p:cNvSpPr txBox="1"/>
          <p:nvPr/>
        </p:nvSpPr>
        <p:spPr>
          <a:xfrm>
            <a:off x="668740" y="5744931"/>
            <a:ext cx="108431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✅ </a:t>
            </a:r>
            <a:r>
              <a:rPr lang="fr-FR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Vrai</a:t>
            </a:r>
            <a:r>
              <a:rPr lang="fr-FR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Café, thé, jus acide modifient le pH buccal → baisse d’absorption de la nicotine.</a:t>
            </a:r>
          </a:p>
        </p:txBody>
      </p:sp>
    </p:spTree>
    <p:extLst>
      <p:ext uri="{BB962C8B-B14F-4D97-AF65-F5344CB8AC3E}">
        <p14:creationId xmlns:p14="http://schemas.microsoft.com/office/powerpoint/2010/main" val="288960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/>
      <p:bldP spid="6" grpId="0"/>
      <p:bldP spid="11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EC4AE-6F2D-E920-88B8-C867A0300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8212BE01-B754-E94A-B4FE-E760943BB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D77067-7481-3904-B0CC-5F63C55CE5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50257A21-5582-FE7D-9ED0-BACAEC9C5E8B}"/>
              </a:ext>
            </a:extLst>
          </p:cNvPr>
          <p:cNvSpPr txBox="1">
            <a:spLocks/>
          </p:cNvSpPr>
          <p:nvPr/>
        </p:nvSpPr>
        <p:spPr>
          <a:xfrm>
            <a:off x="839394" y="1990857"/>
            <a:ext cx="10515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200">
                <a:latin typeface="Open Sans"/>
                <a:ea typeface="Open Sans"/>
                <a:cs typeface="Open Sans"/>
              </a:rPr>
              <a:t>Merci pour votre participation !</a:t>
            </a:r>
          </a:p>
        </p:txBody>
      </p:sp>
      <p:sp>
        <p:nvSpPr>
          <p:cNvPr id="5" name="ZoneTexte 6">
            <a:extLst>
              <a:ext uri="{FF2B5EF4-FFF2-40B4-BE49-F238E27FC236}">
                <a16:creationId xmlns:a16="http://schemas.microsoft.com/office/drawing/2014/main" id="{5FE5A38D-15A6-3D45-AD41-08E936A4F187}"/>
              </a:ext>
            </a:extLst>
          </p:cNvPr>
          <p:cNvSpPr txBox="1"/>
          <p:nvPr/>
        </p:nvSpPr>
        <p:spPr>
          <a:xfrm>
            <a:off x="837317" y="3706076"/>
            <a:ext cx="5883139" cy="19389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400" b="1" dirty="0">
                <a:solidFill>
                  <a:srgbClr val="DB222A"/>
                </a:solidFill>
                <a:ea typeface="+mn-lt"/>
                <a:cs typeface="+mn-lt"/>
              </a:rPr>
              <a:t>FORMATION COMPLÉMENTAIRE</a:t>
            </a:r>
          </a:p>
          <a:p>
            <a:pPr algn="just"/>
            <a:r>
              <a:rPr lang="fr-FR" sz="2400" dirty="0">
                <a:solidFill>
                  <a:srgbClr val="208D7F"/>
                </a:solidFill>
                <a:ea typeface="+mn-lt"/>
                <a:cs typeface="+mn-lt"/>
              </a:rPr>
              <a:t>Nous vous invitons à suivre notre formation complémentaire "Prescription de Traitements de Substitution Nicotiniques", dispensée en visioconférence, en scannant ce QR code !</a:t>
            </a:r>
            <a:endParaRPr lang="en-US" dirty="0">
              <a:solidFill>
                <a:srgbClr val="208D7F"/>
              </a:solidFill>
              <a:ea typeface="Calibri"/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9AFC89-84CA-C587-A76A-6BC3BE3629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8281" y="1712502"/>
            <a:ext cx="4092058" cy="587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80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B684E-922A-AA15-609F-4B4336FD5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0B1360D0-D902-541C-9C82-7740A40B4821}"/>
              </a:ext>
            </a:extLst>
          </p:cNvPr>
          <p:cNvSpPr/>
          <p:nvPr/>
        </p:nvSpPr>
        <p:spPr>
          <a:xfrm>
            <a:off x="8166619" y="2496415"/>
            <a:ext cx="2915364" cy="1325563"/>
          </a:xfrm>
          <a:prstGeom prst="ellipse">
            <a:avLst/>
          </a:prstGeom>
          <a:solidFill>
            <a:srgbClr val="ED8286"/>
          </a:solidFill>
          <a:ln>
            <a:solidFill>
              <a:srgbClr val="E8565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ym typeface="Wingdings" panose="05000000000000000000" pitchFamily="2" charset="2"/>
              </a:rPr>
              <a:t>Dépendance</a:t>
            </a:r>
          </a:p>
          <a:p>
            <a:pPr algn="ctr"/>
            <a:r>
              <a:rPr lang="fr-FR" sz="2000" dirty="0">
                <a:sym typeface="Wingdings" panose="05000000000000000000" pitchFamily="2" charset="2"/>
              </a:rPr>
              <a:t>PHYSIQUE</a:t>
            </a:r>
            <a:endParaRPr lang="fr-FR" sz="20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3E367B85-853D-7021-F131-D2F7C4DC9579}"/>
              </a:ext>
            </a:extLst>
          </p:cNvPr>
          <p:cNvSpPr/>
          <p:nvPr/>
        </p:nvSpPr>
        <p:spPr>
          <a:xfrm>
            <a:off x="4448715" y="4833043"/>
            <a:ext cx="3410783" cy="1684477"/>
          </a:xfrm>
          <a:prstGeom prst="ellipse">
            <a:avLst/>
          </a:prstGeom>
          <a:solidFill>
            <a:srgbClr val="F68B6D"/>
          </a:solidFill>
          <a:ln>
            <a:solidFill>
              <a:srgbClr val="E8565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ym typeface="Wingdings" panose="05000000000000000000" pitchFamily="2" charset="2"/>
              </a:rPr>
              <a:t>Dépendance</a:t>
            </a:r>
          </a:p>
          <a:p>
            <a:pPr algn="ctr"/>
            <a:r>
              <a:rPr lang="fr-FR" sz="2000" dirty="0">
                <a:sym typeface="Wingdings" panose="05000000000000000000" pitchFamily="2" charset="2"/>
              </a:rPr>
              <a:t>COMPORTEMENTALE</a:t>
            </a:r>
            <a:endParaRPr lang="fr-FR" sz="2000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ECE2F8C0-061A-289C-C1D8-2A619AF72D04}"/>
              </a:ext>
            </a:extLst>
          </p:cNvPr>
          <p:cNvSpPr/>
          <p:nvPr/>
        </p:nvSpPr>
        <p:spPr>
          <a:xfrm>
            <a:off x="940664" y="2496415"/>
            <a:ext cx="2915364" cy="1325563"/>
          </a:xfrm>
          <a:prstGeom prst="ellipse">
            <a:avLst/>
          </a:prstGeom>
          <a:solidFill>
            <a:srgbClr val="E5B740"/>
          </a:solidFill>
          <a:ln>
            <a:solidFill>
              <a:srgbClr val="E8565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ym typeface="Wingdings" panose="05000000000000000000" pitchFamily="2" charset="2"/>
              </a:rPr>
              <a:t>Dépendance</a:t>
            </a:r>
          </a:p>
          <a:p>
            <a:pPr algn="ctr"/>
            <a:r>
              <a:rPr lang="fr-FR" sz="2000" dirty="0">
                <a:sym typeface="Wingdings" panose="05000000000000000000" pitchFamily="2" charset="2"/>
              </a:rPr>
              <a:t>PSYCHOLOGIQUE</a:t>
            </a:r>
            <a:endParaRPr lang="fr-FR" sz="2000" dirty="0"/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103A3185-C92C-DC7E-10F2-5B82E1F72E03}"/>
              </a:ext>
            </a:extLst>
          </p:cNvPr>
          <p:cNvCxnSpPr>
            <a:cxnSpLocks/>
            <a:stCxn id="5" idx="2"/>
            <a:endCxn id="7" idx="6"/>
          </p:cNvCxnSpPr>
          <p:nvPr/>
        </p:nvCxnSpPr>
        <p:spPr>
          <a:xfrm flipH="1">
            <a:off x="3856028" y="3159197"/>
            <a:ext cx="4310591" cy="0"/>
          </a:xfrm>
          <a:prstGeom prst="straightConnector1">
            <a:avLst/>
          </a:prstGeom>
          <a:ln w="31750">
            <a:solidFill>
              <a:srgbClr val="E8565D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E374CA07-433F-C932-E363-3E90974C15F6}"/>
              </a:ext>
            </a:extLst>
          </p:cNvPr>
          <p:cNvSpPr txBox="1"/>
          <p:nvPr/>
        </p:nvSpPr>
        <p:spPr>
          <a:xfrm>
            <a:off x="6709487" y="2742905"/>
            <a:ext cx="1259649" cy="428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lnSpc>
                <a:spcPts val="1200"/>
              </a:lnSpc>
              <a:defRPr sz="1600"/>
            </a:lvl1pPr>
          </a:lstStyle>
          <a:p>
            <a:r>
              <a:rPr lang="fr-FR" dirty="0"/>
              <a:t>PLAISIR À FUMER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F17D6400-5B2F-B5F7-E795-465C95906964}"/>
              </a:ext>
            </a:extLst>
          </p:cNvPr>
          <p:cNvCxnSpPr>
            <a:cxnSpLocks/>
            <a:stCxn id="6" idx="1"/>
          </p:cNvCxnSpPr>
          <p:nvPr/>
        </p:nvCxnSpPr>
        <p:spPr>
          <a:xfrm flipV="1">
            <a:off x="4948213" y="4099511"/>
            <a:ext cx="103567" cy="980218"/>
          </a:xfrm>
          <a:prstGeom prst="straightConnector1">
            <a:avLst/>
          </a:prstGeom>
          <a:ln w="31750">
            <a:solidFill>
              <a:srgbClr val="E8565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2925E456-7EA7-CA80-6301-A7DA9FF18C00}"/>
              </a:ext>
            </a:extLst>
          </p:cNvPr>
          <p:cNvCxnSpPr>
            <a:cxnSpLocks/>
            <a:stCxn id="6" idx="0"/>
            <a:endCxn id="15" idx="2"/>
          </p:cNvCxnSpPr>
          <p:nvPr/>
        </p:nvCxnSpPr>
        <p:spPr>
          <a:xfrm flipV="1">
            <a:off x="6154107" y="4099511"/>
            <a:ext cx="0" cy="733532"/>
          </a:xfrm>
          <a:prstGeom prst="straightConnector1">
            <a:avLst/>
          </a:prstGeom>
          <a:ln w="31750">
            <a:solidFill>
              <a:srgbClr val="E8565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34EFDB4B-C52D-8CF4-E94D-792E435E2BD8}"/>
              </a:ext>
            </a:extLst>
          </p:cNvPr>
          <p:cNvCxnSpPr>
            <a:cxnSpLocks/>
            <a:stCxn id="6" idx="7"/>
          </p:cNvCxnSpPr>
          <p:nvPr/>
        </p:nvCxnSpPr>
        <p:spPr>
          <a:xfrm flipH="1" flipV="1">
            <a:off x="7256435" y="4097949"/>
            <a:ext cx="103565" cy="981780"/>
          </a:xfrm>
          <a:prstGeom prst="straightConnector1">
            <a:avLst/>
          </a:prstGeom>
          <a:ln w="31750">
            <a:solidFill>
              <a:srgbClr val="E8565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EFC7A34E-C426-F22C-A17B-D405FEE01D7B}"/>
              </a:ext>
            </a:extLst>
          </p:cNvPr>
          <p:cNvSpPr txBox="1"/>
          <p:nvPr/>
        </p:nvSpPr>
        <p:spPr>
          <a:xfrm>
            <a:off x="4974299" y="3530377"/>
            <a:ext cx="2359616" cy="569134"/>
          </a:xfrm>
          <a:prstGeom prst="rect">
            <a:avLst/>
          </a:prstGeom>
          <a:solidFill>
            <a:srgbClr val="16BAC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algn="ctr">
              <a:defRPr sz="2000" b="1" u="sng">
                <a:solidFill>
                  <a:schemeClr val="l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DÉCLENCHEURS</a:t>
            </a:r>
            <a:endParaRPr lang="fr-FR" b="0" u="none" dirty="0"/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F5684F09-88C1-7A03-FDAE-C25AA012C1E6}"/>
              </a:ext>
            </a:extLst>
          </p:cNvPr>
          <p:cNvCxnSpPr>
            <a:cxnSpLocks/>
            <a:stCxn id="7" idx="5"/>
            <a:endCxn id="15" idx="1"/>
          </p:cNvCxnSpPr>
          <p:nvPr/>
        </p:nvCxnSpPr>
        <p:spPr>
          <a:xfrm>
            <a:off x="3429083" y="3627854"/>
            <a:ext cx="1545216" cy="187090"/>
          </a:xfrm>
          <a:prstGeom prst="straightConnector1">
            <a:avLst/>
          </a:prstGeom>
          <a:ln w="31750">
            <a:solidFill>
              <a:srgbClr val="E8565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4FFB3353-C6CD-5596-FB52-F7E7FD9E4EBA}"/>
              </a:ext>
            </a:extLst>
          </p:cNvPr>
          <p:cNvCxnSpPr>
            <a:cxnSpLocks/>
            <a:stCxn id="5" idx="3"/>
            <a:endCxn id="15" idx="3"/>
          </p:cNvCxnSpPr>
          <p:nvPr/>
        </p:nvCxnSpPr>
        <p:spPr>
          <a:xfrm flipH="1">
            <a:off x="7333915" y="3627854"/>
            <a:ext cx="1259649" cy="187090"/>
          </a:xfrm>
          <a:prstGeom prst="straightConnector1">
            <a:avLst/>
          </a:prstGeom>
          <a:ln w="31750">
            <a:solidFill>
              <a:srgbClr val="E8565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95AEAFA1-FD32-3EB8-1746-4FF8EED71366}"/>
              </a:ext>
            </a:extLst>
          </p:cNvPr>
          <p:cNvSpPr txBox="1"/>
          <p:nvPr/>
        </p:nvSpPr>
        <p:spPr>
          <a:xfrm rot="440876">
            <a:off x="3758629" y="3564113"/>
            <a:ext cx="930837" cy="569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600" dirty="0"/>
              <a:t>GESTION </a:t>
            </a:r>
          </a:p>
          <a:p>
            <a:pPr algn="ctr">
              <a:lnSpc>
                <a:spcPts val="1200"/>
              </a:lnSpc>
            </a:pPr>
            <a:r>
              <a:rPr lang="fr-FR" sz="1600" dirty="0"/>
              <a:t>DU STRESS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C1A5627-7A95-1742-1013-C94F80E859D5}"/>
              </a:ext>
            </a:extLst>
          </p:cNvPr>
          <p:cNvSpPr txBox="1"/>
          <p:nvPr/>
        </p:nvSpPr>
        <p:spPr>
          <a:xfrm rot="21107807">
            <a:off x="7425252" y="3712818"/>
            <a:ext cx="1229736" cy="261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lnSpc>
                <a:spcPts val="1200"/>
              </a:lnSpc>
              <a:defRPr sz="1600"/>
            </a:lvl1pPr>
          </a:lstStyle>
          <a:p>
            <a:r>
              <a:rPr lang="fr-FR" dirty="0"/>
              <a:t>CRAVING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701DB99-5C59-C367-8AE3-AB50BC4FAF33}"/>
              </a:ext>
            </a:extLst>
          </p:cNvPr>
          <p:cNvSpPr txBox="1"/>
          <p:nvPr/>
        </p:nvSpPr>
        <p:spPr>
          <a:xfrm>
            <a:off x="6154106" y="4369545"/>
            <a:ext cx="807720" cy="261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lnSpc>
                <a:spcPts val="1200"/>
              </a:lnSpc>
              <a:defRPr sz="1600"/>
            </a:lvl1pPr>
          </a:lstStyle>
          <a:p>
            <a:pPr algn="l"/>
            <a:r>
              <a:rPr lang="fr-FR" dirty="0"/>
              <a:t>CAFÉ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438CC90-70E0-9BF4-2E6E-9C8CB31D552F}"/>
              </a:ext>
            </a:extLst>
          </p:cNvPr>
          <p:cNvSpPr txBox="1"/>
          <p:nvPr/>
        </p:nvSpPr>
        <p:spPr>
          <a:xfrm>
            <a:off x="7228734" y="4397371"/>
            <a:ext cx="975233" cy="261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lnSpc>
                <a:spcPts val="1200"/>
              </a:lnSpc>
              <a:defRPr sz="1600"/>
            </a:lvl1pPr>
          </a:lstStyle>
          <a:p>
            <a:r>
              <a:rPr lang="fr-FR" dirty="0"/>
              <a:t>VOITURE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ABACE48-7BEC-4543-ADCD-6928C3683894}"/>
              </a:ext>
            </a:extLst>
          </p:cNvPr>
          <p:cNvSpPr txBox="1"/>
          <p:nvPr/>
        </p:nvSpPr>
        <p:spPr>
          <a:xfrm>
            <a:off x="4928858" y="4366038"/>
            <a:ext cx="858624" cy="261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lnSpc>
                <a:spcPts val="1200"/>
              </a:lnSpc>
              <a:defRPr sz="1600"/>
            </a:lvl1pPr>
          </a:lstStyle>
          <a:p>
            <a:r>
              <a:rPr lang="fr-FR" dirty="0"/>
              <a:t>PAUSE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FDFFF92-E87E-537E-590B-B57DF8EFD4E2}"/>
              </a:ext>
            </a:extLst>
          </p:cNvPr>
          <p:cNvSpPr>
            <a:spLocks noGrp="1"/>
          </p:cNvSpPr>
          <p:nvPr/>
        </p:nvSpPr>
        <p:spPr>
          <a:xfrm>
            <a:off x="3047881" y="546415"/>
            <a:ext cx="6550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>
                <a:solidFill>
                  <a:srgbClr val="DB222A"/>
                </a:solidFill>
              </a:rPr>
              <a:t>Interaction entre 3 formes de dépendance</a:t>
            </a:r>
          </a:p>
        </p:txBody>
      </p:sp>
    </p:spTree>
    <p:extLst>
      <p:ext uri="{BB962C8B-B14F-4D97-AF65-F5344CB8AC3E}">
        <p14:creationId xmlns:p14="http://schemas.microsoft.com/office/powerpoint/2010/main" val="122854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/>
      <p:bldP spid="15" grpId="0" animBg="1"/>
      <p:bldP spid="18" grpId="0"/>
      <p:bldP spid="19" grpId="0"/>
      <p:bldP spid="20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B684E-922A-AA15-609F-4B4336FD5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2B30E5B1-F2E4-8942-2D44-735FFCCCE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C2E3A95-8AD8-9C94-BDE5-72464BDD0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FDFFF92-E87E-537E-590B-B57DF8EFD4E2}"/>
              </a:ext>
            </a:extLst>
          </p:cNvPr>
          <p:cNvSpPr>
            <a:spLocks noGrp="1"/>
          </p:cNvSpPr>
          <p:nvPr/>
        </p:nvSpPr>
        <p:spPr>
          <a:xfrm>
            <a:off x="3120790" y="696822"/>
            <a:ext cx="463287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Principe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C39792D6-CD1F-57BB-63D3-871A0F8FC438}"/>
              </a:ext>
            </a:extLst>
          </p:cNvPr>
          <p:cNvSpPr txBox="1">
            <a:spLocks/>
          </p:cNvSpPr>
          <p:nvPr/>
        </p:nvSpPr>
        <p:spPr>
          <a:xfrm>
            <a:off x="900753" y="3043451"/>
            <a:ext cx="11291248" cy="3855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Cibler la </a:t>
            </a: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dépendance physique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6253837-4BAC-5904-F62B-B639BD1C5977}"/>
              </a:ext>
            </a:extLst>
          </p:cNvPr>
          <p:cNvSpPr txBox="1"/>
          <p:nvPr/>
        </p:nvSpPr>
        <p:spPr>
          <a:xfrm>
            <a:off x="900753" y="3492776"/>
            <a:ext cx="10580047" cy="401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Isoler la responsable</a:t>
            </a: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, la nicotine, </a:t>
            </a: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des autres substances toxiques du tabac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E629D15-9FFB-34C9-47B4-2126B0FBD9C9}"/>
              </a:ext>
            </a:extLst>
          </p:cNvPr>
          <p:cNvSpPr txBox="1"/>
          <p:nvPr/>
        </p:nvSpPr>
        <p:spPr>
          <a:xfrm>
            <a:off x="900753" y="3950527"/>
            <a:ext cx="9110024" cy="401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Fournir au corps de la </a:t>
            </a: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nicotine en doses contrôlées </a:t>
            </a: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pour :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DE4D71B-440A-0526-811E-15C2A7522DDC}"/>
              </a:ext>
            </a:extLst>
          </p:cNvPr>
          <p:cNvSpPr txBox="1"/>
          <p:nvPr/>
        </p:nvSpPr>
        <p:spPr>
          <a:xfrm>
            <a:off x="1079819" y="4408278"/>
            <a:ext cx="11366182" cy="733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Réduire les symptômes de sevrage : irritabilité, nervosité, troubles de l'humeur, difficultés de concentration, et envie intense de fumer.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5363A67-1D98-2D08-40AB-6ACDBAC3BB05}"/>
              </a:ext>
            </a:extLst>
          </p:cNvPr>
          <p:cNvSpPr txBox="1"/>
          <p:nvPr/>
        </p:nvSpPr>
        <p:spPr>
          <a:xfrm>
            <a:off x="1079818" y="5158893"/>
            <a:ext cx="10400981" cy="733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Diminuer l’envie : Les TSN satisfont en partie le besoin physiologique de nicotine, permettant ainsi de réduire progressivement la dépendance.</a:t>
            </a:r>
          </a:p>
        </p:txBody>
      </p:sp>
    </p:spTree>
    <p:extLst>
      <p:ext uri="{BB962C8B-B14F-4D97-AF65-F5344CB8AC3E}">
        <p14:creationId xmlns:p14="http://schemas.microsoft.com/office/powerpoint/2010/main" val="263649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958D6-0D47-7E1C-7B85-F28EBC9D1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A15601F1-301A-0C03-2587-2B1AA38F6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ECF978B-8CE2-EF51-51A4-5E71A13C35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E3FDAA9-9817-08E5-E4A7-4A718286BC41}"/>
              </a:ext>
            </a:extLst>
          </p:cNvPr>
          <p:cNvSpPr>
            <a:spLocks noGrp="1"/>
          </p:cNvSpPr>
          <p:nvPr/>
        </p:nvSpPr>
        <p:spPr>
          <a:xfrm>
            <a:off x="3120790" y="696822"/>
            <a:ext cx="463287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Généralités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7BBEBD0D-44FE-8C02-3478-C1ED9C875785}"/>
              </a:ext>
            </a:extLst>
          </p:cNvPr>
          <p:cNvSpPr txBox="1">
            <a:spLocks/>
          </p:cNvSpPr>
          <p:nvPr/>
        </p:nvSpPr>
        <p:spPr>
          <a:xfrm>
            <a:off x="750628" y="2867821"/>
            <a:ext cx="11291248" cy="3960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Efficacité</a:t>
            </a: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: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C5C0BD9-12D8-49D6-0003-F9C7303E1943}"/>
              </a:ext>
            </a:extLst>
          </p:cNvPr>
          <p:cNvSpPr txBox="1"/>
          <p:nvPr/>
        </p:nvSpPr>
        <p:spPr>
          <a:xfrm>
            <a:off x="304802" y="6287421"/>
            <a:ext cx="117370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rabicPlain"/>
            </a:pPr>
            <a:r>
              <a:rPr lang="fr-FR" sz="1200" dirty="0">
                <a:hlinkClick r:id="rId4"/>
              </a:rPr>
              <a:t>https://www.ameli.fr/assure/remboursements/rembourse/medicaments-vaccins-dispositifs-medicaux/prise-charge-substituts-nicotiniques | ameli.fr | Assuré</a:t>
            </a:r>
            <a:endParaRPr lang="fr-FR" sz="12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BA02024-A79A-275E-7C1E-5416C8AEE3DC}"/>
              </a:ext>
            </a:extLst>
          </p:cNvPr>
          <p:cNvSpPr txBox="1"/>
          <p:nvPr/>
        </p:nvSpPr>
        <p:spPr>
          <a:xfrm>
            <a:off x="750628" y="3245434"/>
            <a:ext cx="10895272" cy="733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augmentent les chances de réussite de 50 % à 70 %</a:t>
            </a:r>
            <a:r>
              <a:rPr lang="fr-FR" baseline="300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1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Combinaison de TSN &gt; forme unique de TSN</a:t>
            </a:r>
            <a:r>
              <a:rPr lang="fr-FR" baseline="300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97012E4-8F24-B8DC-0842-BB8E36BC4100}"/>
              </a:ext>
            </a:extLst>
          </p:cNvPr>
          <p:cNvSpPr txBox="1"/>
          <p:nvPr/>
        </p:nvSpPr>
        <p:spPr>
          <a:xfrm>
            <a:off x="750628" y="4030264"/>
            <a:ext cx="6673850" cy="401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Durée du traitement </a:t>
            </a: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759F08A-85DE-A058-DAC4-0F728E1DF777}"/>
              </a:ext>
            </a:extLst>
          </p:cNvPr>
          <p:cNvSpPr txBox="1"/>
          <p:nvPr/>
        </p:nvSpPr>
        <p:spPr>
          <a:xfrm>
            <a:off x="750628" y="4327846"/>
            <a:ext cx="10690744" cy="733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environ 3 mois mais peut varier en fonction de la réponse individuelle. 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limitée à 6 mois.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20FAD0E-D6E2-4A5F-16E8-6D9047ACC0D9}"/>
              </a:ext>
            </a:extLst>
          </p:cNvPr>
          <p:cNvSpPr txBox="1"/>
          <p:nvPr/>
        </p:nvSpPr>
        <p:spPr>
          <a:xfrm>
            <a:off x="750628" y="5121318"/>
            <a:ext cx="6673850" cy="401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Transfert de dépendance </a:t>
            </a: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: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4942CAD-6DDF-0E45-476D-10FF5529B145}"/>
              </a:ext>
            </a:extLst>
          </p:cNvPr>
          <p:cNvSpPr txBox="1"/>
          <p:nvPr/>
        </p:nvSpPr>
        <p:spPr>
          <a:xfrm>
            <a:off x="750628" y="5522582"/>
            <a:ext cx="10690744" cy="401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possible mais moins nocif et plus facile à combattre que la dépendance au tabac</a:t>
            </a:r>
          </a:p>
        </p:txBody>
      </p:sp>
    </p:spTree>
    <p:extLst>
      <p:ext uri="{BB962C8B-B14F-4D97-AF65-F5344CB8AC3E}">
        <p14:creationId xmlns:p14="http://schemas.microsoft.com/office/powerpoint/2010/main" val="283325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1" grpId="0"/>
      <p:bldP spid="13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7C4F8-93A7-B1F8-6EA3-3AA7C82C3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21A19B30-F7FE-5C31-C80F-DDC21D41B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09E0428-B601-EA9D-98AA-0C31CFC1FA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DCAC050-FFF4-418E-2671-4D6AC7526515}"/>
              </a:ext>
            </a:extLst>
          </p:cNvPr>
          <p:cNvSpPr>
            <a:spLocks noGrp="1"/>
          </p:cNvSpPr>
          <p:nvPr/>
        </p:nvSpPr>
        <p:spPr>
          <a:xfrm>
            <a:off x="3120790" y="696822"/>
            <a:ext cx="463287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Généralités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692EB363-4A25-D60A-5DAB-03EEC89E5C7C}"/>
              </a:ext>
            </a:extLst>
          </p:cNvPr>
          <p:cNvSpPr txBox="1">
            <a:spLocks/>
          </p:cNvSpPr>
          <p:nvPr/>
        </p:nvSpPr>
        <p:spPr>
          <a:xfrm>
            <a:off x="750628" y="2867821"/>
            <a:ext cx="11291248" cy="4087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Contre-indications</a:t>
            </a: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 : 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fr-FR" dirty="0">
              <a:solidFill>
                <a:srgbClr val="208D7F"/>
              </a:solidFill>
              <a:latin typeface="Open Sans"/>
              <a:ea typeface="Open Sans ExtraBold"/>
              <a:cs typeface="Open Sans ExtraBold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1795417-FEDF-816E-D1CB-E9C3CE78DFD4}"/>
              </a:ext>
            </a:extLst>
          </p:cNvPr>
          <p:cNvSpPr txBox="1"/>
          <p:nvPr/>
        </p:nvSpPr>
        <p:spPr>
          <a:xfrm>
            <a:off x="304802" y="6287421"/>
            <a:ext cx="117370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rabicPlain"/>
            </a:pPr>
            <a:r>
              <a:rPr lang="fr-FR" sz="1200" dirty="0">
                <a:hlinkClick r:id="rId4"/>
              </a:rPr>
              <a:t>https://www.ameli.fr/assure/remboursements/rembourse/medicaments-vaccins-dispositifs-medicaux/prise-charge-substituts-nicotiniques | ameli.fr | Assuré</a:t>
            </a:r>
            <a:endParaRPr lang="fr-FR" sz="12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CFF7375-494C-AE45-FFEA-1BD65ABCA8EE}"/>
              </a:ext>
            </a:extLst>
          </p:cNvPr>
          <p:cNvSpPr txBox="1"/>
          <p:nvPr/>
        </p:nvSpPr>
        <p:spPr>
          <a:xfrm>
            <a:off x="1220009" y="3366268"/>
            <a:ext cx="9502775" cy="1067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Non-fumeur ou fumeur occasionnel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Hypersensibilité à la nicotine ou à l’un des excipients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4CA9376-AF0D-99BD-8499-8A617085060B}"/>
              </a:ext>
            </a:extLst>
          </p:cNvPr>
          <p:cNvSpPr txBox="1"/>
          <p:nvPr/>
        </p:nvSpPr>
        <p:spPr>
          <a:xfrm>
            <a:off x="750628" y="4264468"/>
            <a:ext cx="6673850" cy="401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8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Précautions d’emploi </a:t>
            </a:r>
            <a:r>
              <a:rPr lang="fr-FR" sz="1800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: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E8BC3FC-95EB-35DF-C986-A2AAF0DDD38D}"/>
              </a:ext>
            </a:extLst>
          </p:cNvPr>
          <p:cNvSpPr txBox="1"/>
          <p:nvPr/>
        </p:nvSpPr>
        <p:spPr>
          <a:xfrm>
            <a:off x="1220009" y="4721736"/>
            <a:ext cx="6673850" cy="1399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Maladie cardiovasculaires récentes ou instables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Diabète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Affections cutanées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Troubles gastro-intestinaux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791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DB3F7-2E85-8BBA-029F-DD24CA3AE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1548D2DD-956D-5066-213B-8D26BE4DF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7BF6EE4-3D6F-1D70-4058-5C6F0BD393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F6F169-EC39-72FB-71BB-1A2D7B6076F7}"/>
              </a:ext>
            </a:extLst>
          </p:cNvPr>
          <p:cNvSpPr>
            <a:spLocks noGrp="1"/>
          </p:cNvSpPr>
          <p:nvPr/>
        </p:nvSpPr>
        <p:spPr>
          <a:xfrm>
            <a:off x="3120789" y="696822"/>
            <a:ext cx="61869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Prise en charge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D4868FE-7954-02B4-EE67-7A1581E90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5457"/>
            <a:ext cx="10515600" cy="366577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fr-FR" sz="1800" dirty="0">
                <a:solidFill>
                  <a:srgbClr val="000000"/>
                </a:solidFill>
                <a:highlight>
                  <a:srgbClr val="FFFFFF"/>
                </a:highlight>
              </a:rPr>
              <a:t>Le remboursement de ces traitements a été simplifié car il n’est plus soumis à un plafonnement annuel (150 € par an auparavant), et </a:t>
            </a:r>
            <a:r>
              <a:rPr lang="fr-FR" sz="1800" b="1" dirty="0">
                <a:solidFill>
                  <a:srgbClr val="000000"/>
                </a:solidFill>
                <a:highlight>
                  <a:srgbClr val="FFFFFF"/>
                </a:highlight>
              </a:rPr>
              <a:t>les pharmacies peuvent désormais pratiquer la dispense d’avance de frais pour ces produits</a:t>
            </a:r>
            <a:r>
              <a:rPr lang="fr-FR" sz="1800" dirty="0">
                <a:solidFill>
                  <a:srgbClr val="000000"/>
                </a:solidFill>
                <a:highlight>
                  <a:srgbClr val="FFFFFF"/>
                </a:highlight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fr-FR" sz="1800" dirty="0"/>
              <a:t>Depuis le 1er janvier 2019, les substituts nicotiniques sont remboursés à 65% par l’Assurance Maladie. </a:t>
            </a:r>
          </a:p>
          <a:p>
            <a:pPr>
              <a:lnSpc>
                <a:spcPct val="120000"/>
              </a:lnSpc>
            </a:pPr>
            <a:r>
              <a:rPr lang="fr-FR" sz="1800" dirty="0"/>
              <a:t>Le reste à charge peut-être pris en charge par la mutuelle, la complémentaire santé et la complémentaire santé solidarité.</a:t>
            </a:r>
          </a:p>
          <a:p>
            <a:pPr>
              <a:lnSpc>
                <a:spcPct val="120000"/>
              </a:lnSpc>
            </a:pPr>
            <a:r>
              <a:rPr lang="fr-FR" sz="1800" dirty="0"/>
              <a:t>La liste des spécialités pharmaceutiques et de leur conditionnement remboursable est évolutive et disponible sur le site ameli.fr </a:t>
            </a:r>
          </a:p>
          <a:p>
            <a:pPr marL="0" indent="0">
              <a:lnSpc>
                <a:spcPct val="120000"/>
              </a:lnSpc>
              <a:buNone/>
            </a:pPr>
            <a:endParaRPr lang="fr-FR" sz="1800" dirty="0"/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8CB5B5A-2140-4320-ABD9-4359341F3C40}"/>
              </a:ext>
            </a:extLst>
          </p:cNvPr>
          <p:cNvSpPr txBox="1"/>
          <p:nvPr/>
        </p:nvSpPr>
        <p:spPr>
          <a:xfrm>
            <a:off x="838200" y="6161178"/>
            <a:ext cx="109046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sz="1800" dirty="0">
                <a:hlinkClick r:id="rId4"/>
              </a:rPr>
              <a:t>https://www.ameli.fr/sites/default/files/Documents/Liste%20substituts%20nicotiniques%20MAJ%202023_VD.pdf</a:t>
            </a:r>
            <a:endParaRPr lang="fr-FR" sz="3200" dirty="0"/>
          </a:p>
          <a:p>
            <a:pPr marL="0" indent="0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579055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2EF9D-8397-25E3-5D24-5BCABBF57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7B6D1F56-63A5-8D1D-15CC-610A5096C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111FAD-BC00-7133-2D56-F9B9E3DBE7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3ECAE4C2-8BE9-5461-112D-779720647F2F}"/>
              </a:ext>
            </a:extLst>
          </p:cNvPr>
          <p:cNvSpPr txBox="1">
            <a:spLocks/>
          </p:cNvSpPr>
          <p:nvPr/>
        </p:nvSpPr>
        <p:spPr>
          <a:xfrm>
            <a:off x="900753" y="3043450"/>
            <a:ext cx="11291248" cy="30434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fr-FR" sz="3600" b="1" dirty="0">
                <a:solidFill>
                  <a:srgbClr val="208D7F"/>
                </a:solidFill>
                <a:latin typeface="Open Sans"/>
                <a:ea typeface="Open Sans ExtraBold"/>
                <a:cs typeface="Open Sans ExtraBold"/>
              </a:rPr>
              <a:t>Quelles formes de TSN connaissez-vous? </a:t>
            </a:r>
            <a:endParaRPr lang="fr-FR" sz="7200" b="1" dirty="0">
              <a:solidFill>
                <a:srgbClr val="208D7F"/>
              </a:solidFill>
              <a:latin typeface="Open Sans"/>
              <a:ea typeface="Open Sans ExtraBold"/>
              <a:cs typeface="Open Sans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1595160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EBB19-B310-AE22-A100-4011AEC51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35863-9985-A39C-0E09-C75D212D2397}"/>
              </a:ext>
            </a:extLst>
          </p:cNvPr>
          <p:cNvSpPr>
            <a:spLocks noGrp="1"/>
          </p:cNvSpPr>
          <p:nvPr/>
        </p:nvSpPr>
        <p:spPr>
          <a:xfrm>
            <a:off x="3120790" y="696822"/>
            <a:ext cx="463287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Formes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DA3EBA04-FB1E-F9C9-F591-A2A16D7BDF2D}"/>
              </a:ext>
            </a:extLst>
          </p:cNvPr>
          <p:cNvSpPr txBox="1">
            <a:spLocks/>
          </p:cNvSpPr>
          <p:nvPr/>
        </p:nvSpPr>
        <p:spPr>
          <a:xfrm>
            <a:off x="764275" y="3528946"/>
            <a:ext cx="3889611" cy="3922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/>
              <a:t>Patchs</a:t>
            </a:r>
            <a:endParaRPr lang="fr-FR" sz="2000" dirty="0"/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E1D2BAB6-2B73-53CF-E83B-C329B9A977E1}"/>
              </a:ext>
            </a:extLst>
          </p:cNvPr>
          <p:cNvSpPr/>
          <p:nvPr/>
        </p:nvSpPr>
        <p:spPr>
          <a:xfrm>
            <a:off x="5110071" y="2514600"/>
            <a:ext cx="5269293" cy="914400"/>
          </a:xfrm>
          <a:prstGeom prst="round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/>
              <a:t>Libération rapide</a:t>
            </a:r>
          </a:p>
          <a:p>
            <a:pPr algn="ctr"/>
            <a:r>
              <a:rPr lang="fr-FR" sz="2000" b="1" dirty="0"/>
              <a:t>Voie orale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92325B3-2CAC-2977-56D6-BBBE48F567E4}"/>
              </a:ext>
            </a:extLst>
          </p:cNvPr>
          <p:cNvSpPr/>
          <p:nvPr/>
        </p:nvSpPr>
        <p:spPr>
          <a:xfrm>
            <a:off x="734705" y="2514600"/>
            <a:ext cx="3919181" cy="914400"/>
          </a:xfrm>
          <a:prstGeom prst="roundRect">
            <a:avLst/>
          </a:prstGeom>
          <a:solidFill>
            <a:srgbClr val="E5B7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/>
              <a:t>Libération lente</a:t>
            </a:r>
          </a:p>
          <a:p>
            <a:pPr algn="ctr"/>
            <a:r>
              <a:rPr lang="fr-FR" sz="2000" b="1" dirty="0"/>
              <a:t>Voie trans dermique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AA7E96E-4627-A861-864B-99D9121538A9}"/>
              </a:ext>
            </a:extLst>
          </p:cNvPr>
          <p:cNvSpPr txBox="1"/>
          <p:nvPr/>
        </p:nvSpPr>
        <p:spPr>
          <a:xfrm>
            <a:off x="5110071" y="3528946"/>
            <a:ext cx="66737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Gommes à macher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6CB4608-855B-EC9E-08B8-9593EB957679}"/>
              </a:ext>
            </a:extLst>
          </p:cNvPr>
          <p:cNvSpPr txBox="1"/>
          <p:nvPr/>
        </p:nvSpPr>
        <p:spPr>
          <a:xfrm>
            <a:off x="764275" y="4019420"/>
            <a:ext cx="38896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fr-FR" sz="1800" dirty="0"/>
              <a:t>Absorption progressive </a:t>
            </a:r>
            <a:r>
              <a:rPr lang="fr-FR" sz="1800" dirty="0">
                <a:solidFill>
                  <a:srgbClr val="000000"/>
                </a:solidFill>
              </a:rPr>
              <a:t>premiers taux détectables de nicotine retrouvés 1 heure après application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DBF6AC0-273E-FED7-BE4D-CE1DDA859B1F}"/>
              </a:ext>
            </a:extLst>
          </p:cNvPr>
          <p:cNvSpPr txBox="1"/>
          <p:nvPr/>
        </p:nvSpPr>
        <p:spPr>
          <a:xfrm>
            <a:off x="5110071" y="5480974"/>
            <a:ext cx="66737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2pPr marL="0" lvl="1"/>
          </a:lstStyle>
          <a:p>
            <a:pPr lvl="1"/>
            <a:r>
              <a:rPr lang="fr-FR" dirty="0"/>
              <a:t>L'absorption de nicotine au niveau de la muqueuse buccale est lente et ne produit pas les pics plasmatiques rapides et élevés observés lors de la consommation d'une cigarette.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482673A-2816-0785-E46C-2DF4B9BCFF7B}"/>
              </a:ext>
            </a:extLst>
          </p:cNvPr>
          <p:cNvSpPr txBox="1"/>
          <p:nvPr/>
        </p:nvSpPr>
        <p:spPr>
          <a:xfrm>
            <a:off x="5110071" y="3880920"/>
            <a:ext cx="6670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Pastilles, comprimés à sucer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5EAA19F-352F-6951-8390-EFB0B8D17E4A}"/>
              </a:ext>
            </a:extLst>
          </p:cNvPr>
          <p:cNvSpPr txBox="1"/>
          <p:nvPr/>
        </p:nvSpPr>
        <p:spPr>
          <a:xfrm>
            <a:off x="5110071" y="4274999"/>
            <a:ext cx="6670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Comprimés sublinguaux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9A3D9D0-8C7A-7CBF-0632-3A8C52DF96C1}"/>
              </a:ext>
            </a:extLst>
          </p:cNvPr>
          <p:cNvSpPr txBox="1"/>
          <p:nvPr/>
        </p:nvSpPr>
        <p:spPr>
          <a:xfrm>
            <a:off x="5110071" y="4636942"/>
            <a:ext cx="6670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Spray buccal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78A579C-8528-216D-A987-F8498A79D622}"/>
              </a:ext>
            </a:extLst>
          </p:cNvPr>
          <p:cNvSpPr txBox="1"/>
          <p:nvPr/>
        </p:nvSpPr>
        <p:spPr>
          <a:xfrm>
            <a:off x="5110071" y="4987280"/>
            <a:ext cx="66706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Inhaleur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73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7" grpId="0"/>
      <p:bldP spid="11" grpId="0"/>
      <p:bldP spid="13" grpId="0"/>
      <p:bldP spid="15" grpId="0"/>
      <p:bldP spid="17" grpId="0"/>
      <p:bldP spid="19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F3E0A-099A-287D-00E6-64EAF9CBD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F1C0895E-270D-C030-62A7-E8527D059E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50092"/>
            <a:ext cx="2540001" cy="25053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F67257C-D2AC-3A6C-123B-6A643EC57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9364" y="946728"/>
            <a:ext cx="2967183" cy="28517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B2D707C-7DFB-8E7B-ECA4-4A332F75A681}"/>
              </a:ext>
            </a:extLst>
          </p:cNvPr>
          <p:cNvSpPr>
            <a:spLocks noGrp="1"/>
          </p:cNvSpPr>
          <p:nvPr/>
        </p:nvSpPr>
        <p:spPr>
          <a:xfrm>
            <a:off x="3120790" y="696822"/>
            <a:ext cx="463287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DB222A"/>
                </a:solidFill>
              </a:rPr>
              <a:t>Patchs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AA6116B-0502-B5F5-6329-84108B9B00E3}"/>
              </a:ext>
            </a:extLst>
          </p:cNvPr>
          <p:cNvSpPr txBox="1"/>
          <p:nvPr/>
        </p:nvSpPr>
        <p:spPr>
          <a:xfrm>
            <a:off x="304802" y="6287421"/>
            <a:ext cx="117370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rabicPlain"/>
            </a:pPr>
            <a:r>
              <a:rPr lang="fr-FR" sz="1200" dirty="0">
                <a:hlinkClick r:id="rId4"/>
              </a:rPr>
              <a:t>https://www.ameli.fr/assure/remboursements/rembourse/medicaments-vaccins-dispositifs-medicaux/prise-charge-substituts-nicotiniques | ameli.fr | Assuré</a:t>
            </a:r>
            <a:endParaRPr lang="fr-FR" sz="1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05EB657-19C4-B00A-551F-459734DE65B0}"/>
              </a:ext>
            </a:extLst>
          </p:cNvPr>
          <p:cNvSpPr txBox="1">
            <a:spLocks/>
          </p:cNvSpPr>
          <p:nvPr/>
        </p:nvSpPr>
        <p:spPr>
          <a:xfrm>
            <a:off x="737022" y="4535388"/>
            <a:ext cx="2245354" cy="7542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00" b="1" kern="1200">
                <a:solidFill>
                  <a:schemeClr val="tx1"/>
                </a:solidFill>
                <a:latin typeface="Montserrat" panose="02000505000000020004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Patch de </a:t>
            </a:r>
            <a:r>
              <a:rPr lang="en-US" sz="180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B58396-1C5D-A51C-9D8F-F36AAEA7C3F4}"/>
              </a:ext>
            </a:extLst>
          </p:cNvPr>
          <p:cNvSpPr/>
          <p:nvPr/>
        </p:nvSpPr>
        <p:spPr>
          <a:xfrm>
            <a:off x="1009145" y="4859500"/>
            <a:ext cx="1701107" cy="6488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500"/>
              </a:spcAft>
            </a:pPr>
            <a:r>
              <a:rPr lang="fr-FR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fr-FR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Nicotinell</a:t>
            </a:r>
            <a:r>
              <a:rPr lang="fr-FR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®</a:t>
            </a:r>
            <a:r>
              <a:rPr lang="fr-FR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pPr algn="ctr">
              <a:spcAft>
                <a:spcPts val="500"/>
              </a:spcAft>
            </a:pPr>
            <a:r>
              <a:rPr lang="fr-FR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10, 15 ou 25 mg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1432530-9D15-81FA-5E8D-AD03523770E5}"/>
              </a:ext>
            </a:extLst>
          </p:cNvPr>
          <p:cNvSpPr txBox="1">
            <a:spLocks/>
          </p:cNvSpPr>
          <p:nvPr/>
        </p:nvSpPr>
        <p:spPr>
          <a:xfrm>
            <a:off x="701919" y="3253529"/>
            <a:ext cx="2245354" cy="9349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00" b="1" kern="1200">
                <a:solidFill>
                  <a:schemeClr val="tx1"/>
                </a:solidFill>
                <a:latin typeface="Montserrat" panose="02000505000000020004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Patch de </a:t>
            </a:r>
            <a:r>
              <a:rPr lang="en-US" sz="180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DB6BFB-EAA0-B1AD-A07D-97BE350FA39F}"/>
              </a:ext>
            </a:extLst>
          </p:cNvPr>
          <p:cNvSpPr/>
          <p:nvPr/>
        </p:nvSpPr>
        <p:spPr>
          <a:xfrm>
            <a:off x="1014756" y="3574204"/>
            <a:ext cx="1689885" cy="6488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500"/>
              </a:spcAft>
            </a:pPr>
            <a:r>
              <a:rPr lang="fr-FR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fr-FR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Nicorette</a:t>
            </a:r>
            <a:r>
              <a:rPr lang="fr-FR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®</a:t>
            </a:r>
            <a:r>
              <a:rPr lang="fr-FR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pPr algn="ctr">
              <a:spcAft>
                <a:spcPts val="500"/>
              </a:spcAft>
            </a:pPr>
            <a:r>
              <a:rPr lang="fr-FR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7, 14 ou 21 mg  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CFB70DF-CE41-12D6-DFAB-85F49F80C91E}"/>
              </a:ext>
            </a:extLst>
          </p:cNvPr>
          <p:cNvSpPr txBox="1"/>
          <p:nvPr/>
        </p:nvSpPr>
        <p:spPr>
          <a:xfrm>
            <a:off x="3120790" y="3253529"/>
            <a:ext cx="5896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Personnes désirant poursuivre le traitement pendant la nuit ou ayant des périodes d’éveil prolongées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5160662-2DD6-0961-A3D0-AF085BBE579F}"/>
              </a:ext>
            </a:extLst>
          </p:cNvPr>
          <p:cNvSpPr txBox="1"/>
          <p:nvPr/>
        </p:nvSpPr>
        <p:spPr>
          <a:xfrm>
            <a:off x="3120790" y="4466284"/>
            <a:ext cx="5758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Pour éviter les effets indésirables type cauchemars</a:t>
            </a:r>
          </a:p>
        </p:txBody>
      </p:sp>
    </p:spTree>
    <p:extLst>
      <p:ext uri="{BB962C8B-B14F-4D97-AF65-F5344CB8AC3E}">
        <p14:creationId xmlns:p14="http://schemas.microsoft.com/office/powerpoint/2010/main" val="35454157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9" id="{676ACABD-85E4-467D-B867-6375AF028141}" vid="{4EB68251-4124-4579-9728-FB4C6D0F3F31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9" id="{676ACABD-85E4-467D-B867-6375AF028141}" vid="{B06FC543-9561-43E2-B2AC-5DF3D77D72D0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77f743-a811-41bb-ba78-6ec6c1ad7cc3">
      <Terms xmlns="http://schemas.microsoft.com/office/infopath/2007/PartnerControls"/>
    </lcf76f155ced4ddcb4097134ff3c332f>
    <TaxCatchAll xmlns="4b8104a1-a6fd-4e2d-a541-8571d1d0a36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16B32AC912F6419E31370595ADDEA0" ma:contentTypeVersion="16" ma:contentTypeDescription="Crée un document." ma:contentTypeScope="" ma:versionID="21d78e18c2d2e132fecc183d9cc453a1">
  <xsd:schema xmlns:xsd="http://www.w3.org/2001/XMLSchema" xmlns:xs="http://www.w3.org/2001/XMLSchema" xmlns:p="http://schemas.microsoft.com/office/2006/metadata/properties" xmlns:ns2="0a77f743-a811-41bb-ba78-6ec6c1ad7cc3" xmlns:ns3="4b8104a1-a6fd-4e2d-a541-8571d1d0a365" targetNamespace="http://schemas.microsoft.com/office/2006/metadata/properties" ma:root="true" ma:fieldsID="0d279dc083fed9952390ed1f7656c8a8" ns2:_="" ns3:_="">
    <xsd:import namespace="0a77f743-a811-41bb-ba78-6ec6c1ad7cc3"/>
    <xsd:import namespace="4b8104a1-a6fd-4e2d-a541-8571d1d0a3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77f743-a811-41bb-ba78-6ec6c1ad7c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d424f6c2-9f79-4ebb-a866-c97bf8691d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104a1-a6fd-4e2d-a541-8571d1d0a36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fb426d5-44ca-40ae-8786-d89cd256a9d0}" ma:internalName="TaxCatchAll" ma:showField="CatchAllData" ma:web="4b8104a1-a6fd-4e2d-a541-8571d1d0a3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BEDF40-26A9-4AA0-B36B-5D46C9C37D51}">
  <ds:schemaRefs>
    <ds:schemaRef ds:uri="0a77f743-a811-41bb-ba78-6ec6c1ad7cc3"/>
    <ds:schemaRef ds:uri="4b8104a1-a6fd-4e2d-a541-8571d1d0a365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EA325A9-625C-4683-96AA-1FB00E0F5A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8DF00C-0174-4F28-946E-E92A1E535ECA}">
  <ds:schemaRefs>
    <ds:schemaRef ds:uri="0a77f743-a811-41bb-ba78-6ec6c1ad7cc3"/>
    <ds:schemaRef ds:uri="4b8104a1-a6fd-4e2d-a541-8571d1d0a36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2024-APLEAT-ACEP-modele-vierge_MOST</Template>
  <TotalTime>337</TotalTime>
  <Words>1471</Words>
  <Application>Microsoft Office PowerPoint</Application>
  <PresentationFormat>Grand écran</PresentationFormat>
  <Paragraphs>221</Paragraphs>
  <Slides>19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Open Sans ExtraBold</vt:lpstr>
      <vt:lpstr>Wingdings</vt:lpstr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BLANCHARD</dc:creator>
  <cp:lastModifiedBy>Hélène  TOULOTTE</cp:lastModifiedBy>
  <cp:revision>71</cp:revision>
  <cp:lastPrinted>2020-09-03T12:52:20Z</cp:lastPrinted>
  <dcterms:created xsi:type="dcterms:W3CDTF">2024-09-05T12:38:00Z</dcterms:created>
  <dcterms:modified xsi:type="dcterms:W3CDTF">2025-09-29T14:25:58Z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0x0101005816B32AC912F6419E31370595ADDEA0</vt:lpwstr>
  </property>
  <property fmtid="{D5CDD505-2E9C-101B-9397-08002B2CF9AE}" pid="3" name="MediaServiceImageTags">
    <vt:lpwstr/>
  </property>
</Properties>
</file>