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14"/>
  </p:notesMasterIdLst>
  <p:handoutMasterIdLst>
    <p:handoutMasterId r:id="rId15"/>
  </p:handoutMasterIdLst>
  <p:sldIdLst>
    <p:sldId id="268" r:id="rId6"/>
    <p:sldId id="271" r:id="rId7"/>
    <p:sldId id="272" r:id="rId8"/>
    <p:sldId id="275" r:id="rId9"/>
    <p:sldId id="276" r:id="rId10"/>
    <p:sldId id="273" r:id="rId11"/>
    <p:sldId id="274" r:id="rId12"/>
    <p:sldId id="277" r:id="rId13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e.blanchard" initials="l" lastIdx="1" clrIdx="0">
    <p:extLst>
      <p:ext uri="{19B8F6BF-5375-455C-9EA6-DF929625EA0E}">
        <p15:presenceInfo xmlns:p15="http://schemas.microsoft.com/office/powerpoint/2012/main" userId="lucie.blanch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222A"/>
    <a:srgbClr val="208D7F"/>
    <a:srgbClr val="FDEF69"/>
    <a:srgbClr val="00B8B1"/>
    <a:srgbClr val="16BAC5"/>
    <a:srgbClr val="345995"/>
    <a:srgbClr val="66CCFF"/>
    <a:srgbClr val="F68B6D"/>
    <a:srgbClr val="F2F2F2"/>
    <a:srgbClr val="7EB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8A9000-98B0-A842-4A20-8928E7990EC2}" v="13" dt="2025-09-24T16:34:45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EL HAKKOUNI" userId="S::sarah.el-hakkouni@apleat-acep.com::fc1a0294-42b3-4434-b488-d5e5cee8b1ec" providerId="AD" clId="Web-{7779704B-4AE6-E0B3-2B6B-644F0863937A}"/>
    <pc:docChg chg="modSld">
      <pc:chgData name="Sarah EL HAKKOUNI" userId="S::sarah.el-hakkouni@apleat-acep.com::fc1a0294-42b3-4434-b488-d5e5cee8b1ec" providerId="AD" clId="Web-{7779704B-4AE6-E0B3-2B6B-644F0863937A}" dt="2025-09-22T13:18:53.104" v="250" actId="1076"/>
      <pc:docMkLst>
        <pc:docMk/>
      </pc:docMkLst>
      <pc:sldChg chg="addSp delSp modSp">
        <pc:chgData name="Sarah EL HAKKOUNI" userId="S::sarah.el-hakkouni@apleat-acep.com::fc1a0294-42b3-4434-b488-d5e5cee8b1ec" providerId="AD" clId="Web-{7779704B-4AE6-E0B3-2B6B-644F0863937A}" dt="2025-09-22T13:02:22.513" v="167" actId="1076"/>
        <pc:sldMkLst>
          <pc:docMk/>
          <pc:sldMk cId="2624679905" sldId="274"/>
        </pc:sldMkLst>
        <pc:spChg chg="mod">
          <ac:chgData name="Sarah EL HAKKOUNI" userId="S::sarah.el-hakkouni@apleat-acep.com::fc1a0294-42b3-4434-b488-d5e5cee8b1ec" providerId="AD" clId="Web-{7779704B-4AE6-E0B3-2B6B-644F0863937A}" dt="2025-09-22T13:02:16.247" v="163" actId="1076"/>
          <ac:spMkLst>
            <pc:docMk/>
            <pc:sldMk cId="2624679905" sldId="274"/>
            <ac:spMk id="3" creationId="{8F80FB3D-F2D5-2F43-ECCA-7704F0945B45}"/>
          </ac:spMkLst>
        </pc:spChg>
        <pc:spChg chg="mod">
          <ac:chgData name="Sarah EL HAKKOUNI" userId="S::sarah.el-hakkouni@apleat-acep.com::fc1a0294-42b3-4434-b488-d5e5cee8b1ec" providerId="AD" clId="Web-{7779704B-4AE6-E0B3-2B6B-644F0863937A}" dt="2025-09-22T13:02:16.247" v="164" actId="1076"/>
          <ac:spMkLst>
            <pc:docMk/>
            <pc:sldMk cId="2624679905" sldId="274"/>
            <ac:spMk id="4" creationId="{68528EBF-8ADF-4031-8F87-02CE56F889A8}"/>
          </ac:spMkLst>
        </pc:spChg>
        <pc:spChg chg="mod">
          <ac:chgData name="Sarah EL HAKKOUNI" userId="S::sarah.el-hakkouni@apleat-acep.com::fc1a0294-42b3-4434-b488-d5e5cee8b1ec" providerId="AD" clId="Web-{7779704B-4AE6-E0B3-2B6B-644F0863937A}" dt="2025-09-22T13:02:22.513" v="167" actId="1076"/>
          <ac:spMkLst>
            <pc:docMk/>
            <pc:sldMk cId="2624679905" sldId="274"/>
            <ac:spMk id="5" creationId="{9A976E12-2B2A-4D4E-5099-3F96CB118602}"/>
          </ac:spMkLst>
        </pc:spChg>
        <pc:spChg chg="mod">
          <ac:chgData name="Sarah EL HAKKOUNI" userId="S::sarah.el-hakkouni@apleat-acep.com::fc1a0294-42b3-4434-b488-d5e5cee8b1ec" providerId="AD" clId="Web-{7779704B-4AE6-E0B3-2B6B-644F0863937A}" dt="2025-09-22T13:02:16.263" v="165" actId="1076"/>
          <ac:spMkLst>
            <pc:docMk/>
            <pc:sldMk cId="2624679905" sldId="274"/>
            <ac:spMk id="7" creationId="{7AC596D0-F843-AD10-8452-A808FBFA00CA}"/>
          </ac:spMkLst>
        </pc:spChg>
        <pc:picChg chg="mod">
          <ac:chgData name="Sarah EL HAKKOUNI" userId="S::sarah.el-hakkouni@apleat-acep.com::fc1a0294-42b3-4434-b488-d5e5cee8b1ec" providerId="AD" clId="Web-{7779704B-4AE6-E0B3-2B6B-644F0863937A}" dt="2025-09-22T12:57:26.167" v="74" actId="1076"/>
          <ac:picMkLst>
            <pc:docMk/>
            <pc:sldMk cId="2624679905" sldId="274"/>
            <ac:picMk id="8" creationId="{1779FEC7-6430-144E-7FB9-B3D7132084CF}"/>
          </ac:picMkLst>
        </pc:picChg>
        <pc:picChg chg="mod">
          <ac:chgData name="Sarah EL HAKKOUNI" userId="S::sarah.el-hakkouni@apleat-acep.com::fc1a0294-42b3-4434-b488-d5e5cee8b1ec" providerId="AD" clId="Web-{7779704B-4AE6-E0B3-2B6B-644F0863937A}" dt="2025-09-22T13:01:50.060" v="161" actId="1076"/>
          <ac:picMkLst>
            <pc:docMk/>
            <pc:sldMk cId="2624679905" sldId="274"/>
            <ac:picMk id="9" creationId="{B896BA2F-CCAA-B4F0-B3B5-75E4B11B7595}"/>
          </ac:picMkLst>
        </pc:picChg>
      </pc:sldChg>
      <pc:sldChg chg="addSp delSp modSp">
        <pc:chgData name="Sarah EL HAKKOUNI" userId="S::sarah.el-hakkouni@apleat-acep.com::fc1a0294-42b3-4434-b488-d5e5cee8b1ec" providerId="AD" clId="Web-{7779704B-4AE6-E0B3-2B6B-644F0863937A}" dt="2025-09-22T13:06:09.983" v="202" actId="14100"/>
        <pc:sldMkLst>
          <pc:docMk/>
          <pc:sldMk cId="141007530" sldId="275"/>
        </pc:sldMkLst>
        <pc:picChg chg="add mod">
          <ac:chgData name="Sarah EL HAKKOUNI" userId="S::sarah.el-hakkouni@apleat-acep.com::fc1a0294-42b3-4434-b488-d5e5cee8b1ec" providerId="AD" clId="Web-{7779704B-4AE6-E0B3-2B6B-644F0863937A}" dt="2025-09-22T13:05:50.483" v="195" actId="14100"/>
          <ac:picMkLst>
            <pc:docMk/>
            <pc:sldMk cId="141007530" sldId="275"/>
            <ac:picMk id="2" creationId="{C30F0946-3FDD-DDA1-750C-BD1BDA1788ED}"/>
          </ac:picMkLst>
        </pc:picChg>
        <pc:picChg chg="add mod">
          <ac:chgData name="Sarah EL HAKKOUNI" userId="S::sarah.el-hakkouni@apleat-acep.com::fc1a0294-42b3-4434-b488-d5e5cee8b1ec" providerId="AD" clId="Web-{7779704B-4AE6-E0B3-2B6B-644F0863937A}" dt="2025-09-22T13:06:09.983" v="202" actId="14100"/>
          <ac:picMkLst>
            <pc:docMk/>
            <pc:sldMk cId="141007530" sldId="275"/>
            <ac:picMk id="6" creationId="{07F69A9A-2B71-E8A7-FE1D-114DCD244B06}"/>
          </ac:picMkLst>
        </pc:picChg>
      </pc:sldChg>
      <pc:sldChg chg="addSp modSp">
        <pc:chgData name="Sarah EL HAKKOUNI" userId="S::sarah.el-hakkouni@apleat-acep.com::fc1a0294-42b3-4434-b488-d5e5cee8b1ec" providerId="AD" clId="Web-{7779704B-4AE6-E0B3-2B6B-644F0863937A}" dt="2025-09-22T13:08:16.047" v="221" actId="14100"/>
        <pc:sldMkLst>
          <pc:docMk/>
          <pc:sldMk cId="1652539879" sldId="276"/>
        </pc:sldMkLst>
        <pc:picChg chg="add mod">
          <ac:chgData name="Sarah EL HAKKOUNI" userId="S::sarah.el-hakkouni@apleat-acep.com::fc1a0294-42b3-4434-b488-d5e5cee8b1ec" providerId="AD" clId="Web-{7779704B-4AE6-E0B3-2B6B-644F0863937A}" dt="2025-09-22T13:08:06.484" v="220" actId="14100"/>
          <ac:picMkLst>
            <pc:docMk/>
            <pc:sldMk cId="1652539879" sldId="276"/>
            <ac:picMk id="2" creationId="{699AE415-6FB6-8E68-73CC-7BF1B67E2E4B}"/>
          </ac:picMkLst>
        </pc:picChg>
        <pc:picChg chg="add mod">
          <ac:chgData name="Sarah EL HAKKOUNI" userId="S::sarah.el-hakkouni@apleat-acep.com::fc1a0294-42b3-4434-b488-d5e5cee8b1ec" providerId="AD" clId="Web-{7779704B-4AE6-E0B3-2B6B-644F0863937A}" dt="2025-09-22T13:08:16.047" v="221" actId="14100"/>
          <ac:picMkLst>
            <pc:docMk/>
            <pc:sldMk cId="1652539879" sldId="276"/>
            <ac:picMk id="3" creationId="{5C60A6C5-7BE4-59F1-7A8D-034CEE7E2769}"/>
          </ac:picMkLst>
        </pc:picChg>
      </pc:sldChg>
      <pc:sldChg chg="addSp modSp">
        <pc:chgData name="Sarah EL HAKKOUNI" userId="S::sarah.el-hakkouni@apleat-acep.com::fc1a0294-42b3-4434-b488-d5e5cee8b1ec" providerId="AD" clId="Web-{7779704B-4AE6-E0B3-2B6B-644F0863937A}" dt="2025-09-22T13:18:53.104" v="250" actId="1076"/>
        <pc:sldMkLst>
          <pc:docMk/>
          <pc:sldMk cId="4241052856" sldId="277"/>
        </pc:sldMkLst>
        <pc:spChg chg="mod">
          <ac:chgData name="Sarah EL HAKKOUNI" userId="S::sarah.el-hakkouni@apleat-acep.com::fc1a0294-42b3-4434-b488-d5e5cee8b1ec" providerId="AD" clId="Web-{7779704B-4AE6-E0B3-2B6B-644F0863937A}" dt="2025-09-22T13:17:28.838" v="230" actId="1076"/>
          <ac:spMkLst>
            <pc:docMk/>
            <pc:sldMk cId="4241052856" sldId="277"/>
            <ac:spMk id="2" creationId="{50257A21-5582-FE7D-9ED0-BACAEC9C5E8B}"/>
          </ac:spMkLst>
        </pc:spChg>
        <pc:spChg chg="mod">
          <ac:chgData name="Sarah EL HAKKOUNI" userId="S::sarah.el-hakkouni@apleat-acep.com::fc1a0294-42b3-4434-b488-d5e5cee8b1ec" providerId="AD" clId="Web-{7779704B-4AE6-E0B3-2B6B-644F0863937A}" dt="2025-09-22T13:17:30.197" v="231" actId="1076"/>
          <ac:spMkLst>
            <pc:docMk/>
            <pc:sldMk cId="4241052856" sldId="277"/>
            <ac:spMk id="6" creationId="{5FE5A38D-15A6-3D45-AD41-08E936A4F187}"/>
          </ac:spMkLst>
        </pc:spChg>
        <pc:picChg chg="mod">
          <ac:chgData name="Sarah EL HAKKOUNI" userId="S::sarah.el-hakkouni@apleat-acep.com::fc1a0294-42b3-4434-b488-d5e5cee8b1ec" providerId="AD" clId="Web-{7779704B-4AE6-E0B3-2B6B-644F0863937A}" dt="2025-09-22T13:18:53.104" v="250" actId="1076"/>
          <ac:picMkLst>
            <pc:docMk/>
            <pc:sldMk cId="4241052856" sldId="277"/>
            <ac:picMk id="11" creationId="{AE4A3A0D-BFD4-4789-4849-25316E2684EA}"/>
          </ac:picMkLst>
        </pc:picChg>
      </pc:sldChg>
    </pc:docChg>
  </pc:docChgLst>
  <pc:docChgLst>
    <pc:chgData name="Justine BOURILLON" userId="S::justine.bourillon@apleat-acep.com::2275f96f-2f33-4b48-b780-4f0ee258ea68" providerId="AD" clId="Web-{4EA55CEF-9AA2-4C57-B3FA-2B176C77DE67}"/>
    <pc:docChg chg="modSld">
      <pc:chgData name="Justine BOURILLON" userId="S::justine.bourillon@apleat-acep.com::2275f96f-2f33-4b48-b780-4f0ee258ea68" providerId="AD" clId="Web-{4EA55CEF-9AA2-4C57-B3FA-2B176C77DE67}" dt="2025-09-19T13:21:56.365" v="55" actId="1076"/>
      <pc:docMkLst>
        <pc:docMk/>
      </pc:docMkLst>
      <pc:sldChg chg="modSp">
        <pc:chgData name="Justine BOURILLON" userId="S::justine.bourillon@apleat-acep.com::2275f96f-2f33-4b48-b780-4f0ee258ea68" providerId="AD" clId="Web-{4EA55CEF-9AA2-4C57-B3FA-2B176C77DE67}" dt="2025-09-19T13:19:05.989" v="27" actId="20577"/>
        <pc:sldMkLst>
          <pc:docMk/>
          <pc:sldMk cId="872292947" sldId="268"/>
        </pc:sldMkLst>
        <pc:spChg chg="mod">
          <ac:chgData name="Justine BOURILLON" userId="S::justine.bourillon@apleat-acep.com::2275f96f-2f33-4b48-b780-4f0ee258ea68" providerId="AD" clId="Web-{4EA55CEF-9AA2-4C57-B3FA-2B176C77DE67}" dt="2025-09-19T13:19:05.989" v="27" actId="20577"/>
          <ac:spMkLst>
            <pc:docMk/>
            <pc:sldMk cId="872292947" sldId="268"/>
            <ac:spMk id="9" creationId="{00000000-0000-0000-0000-000000000000}"/>
          </ac:spMkLst>
        </pc:spChg>
      </pc:sldChg>
      <pc:sldChg chg="delSp modSp">
        <pc:chgData name="Justine BOURILLON" userId="S::justine.bourillon@apleat-acep.com::2275f96f-2f33-4b48-b780-4f0ee258ea68" providerId="AD" clId="Web-{4EA55CEF-9AA2-4C57-B3FA-2B176C77DE67}" dt="2025-09-19T13:21:56.365" v="55" actId="1076"/>
        <pc:sldMkLst>
          <pc:docMk/>
          <pc:sldMk cId="3418139469" sldId="271"/>
        </pc:sldMkLst>
        <pc:spChg chg="mod">
          <ac:chgData name="Justine BOURILLON" userId="S::justine.bourillon@apleat-acep.com::2275f96f-2f33-4b48-b780-4f0ee258ea68" providerId="AD" clId="Web-{4EA55CEF-9AA2-4C57-B3FA-2B176C77DE67}" dt="2025-09-19T13:21:56.365" v="54" actId="1076"/>
          <ac:spMkLst>
            <pc:docMk/>
            <pc:sldMk cId="3418139469" sldId="271"/>
            <ac:spMk id="5" creationId="{3EA84C21-1086-72D4-8B05-69A444DCA870}"/>
          </ac:spMkLst>
        </pc:spChg>
      </pc:sldChg>
    </pc:docChg>
  </pc:docChgLst>
  <pc:docChgLst>
    <pc:chgData name="Justine BOURILLON" userId="S::justine.bourillon@apleat-acep.com::2275f96f-2f33-4b48-b780-4f0ee258ea68" providerId="AD" clId="Web-{99AAD01F-6C2C-7EBB-48C0-2AC6C780CDD8}"/>
    <pc:docChg chg="modSld">
      <pc:chgData name="Justine BOURILLON" userId="S::justine.bourillon@apleat-acep.com::2275f96f-2f33-4b48-b780-4f0ee258ea68" providerId="AD" clId="Web-{99AAD01F-6C2C-7EBB-48C0-2AC6C780CDD8}" dt="2025-09-09T12:08:36.850" v="4" actId="20577"/>
      <pc:docMkLst>
        <pc:docMk/>
      </pc:docMkLst>
    </pc:docChg>
  </pc:docChgLst>
  <pc:docChgLst>
    <pc:chgData name="Justine BOURILLON" userId="S::justine.bourillon@apleat-acep.com::2275f96f-2f33-4b48-b780-4f0ee258ea68" providerId="AD" clId="Web-{0727CC20-4A6D-D92A-A89B-E0CD5662D26C}"/>
    <pc:docChg chg="addSld delSld modSld">
      <pc:chgData name="Justine BOURILLON" userId="S::justine.bourillon@apleat-acep.com::2275f96f-2f33-4b48-b780-4f0ee258ea68" providerId="AD" clId="Web-{0727CC20-4A6D-D92A-A89B-E0CD5662D26C}" dt="2025-09-01T12:29:39.349" v="49" actId="1076"/>
      <pc:docMkLst>
        <pc:docMk/>
      </pc:docMkLst>
    </pc:docChg>
  </pc:docChgLst>
  <pc:docChgLst>
    <pc:chgData name="Justine BOURILLON" userId="S::justine.bourillon@apleat-acep.com::2275f96f-2f33-4b48-b780-4f0ee258ea68" providerId="AD" clId="Web-{4D8A9000-98B0-A842-4A20-8928E7990EC2}"/>
    <pc:docChg chg="modSld">
      <pc:chgData name="Justine BOURILLON" userId="S::justine.bourillon@apleat-acep.com::2275f96f-2f33-4b48-b780-4f0ee258ea68" providerId="AD" clId="Web-{4D8A9000-98B0-A842-4A20-8928E7990EC2}" dt="2025-09-24T16:34:45.865" v="8" actId="20577"/>
      <pc:docMkLst>
        <pc:docMk/>
      </pc:docMkLst>
      <pc:sldChg chg="modSp">
        <pc:chgData name="Justine BOURILLON" userId="S::justine.bourillon@apleat-acep.com::2275f96f-2f33-4b48-b780-4f0ee258ea68" providerId="AD" clId="Web-{4D8A9000-98B0-A842-4A20-8928E7990EC2}" dt="2025-09-24T16:34:45.865" v="8" actId="20577"/>
        <pc:sldMkLst>
          <pc:docMk/>
          <pc:sldMk cId="3418139469" sldId="271"/>
        </pc:sldMkLst>
        <pc:spChg chg="mod">
          <ac:chgData name="Justine BOURILLON" userId="S::justine.bourillon@apleat-acep.com::2275f96f-2f33-4b48-b780-4f0ee258ea68" providerId="AD" clId="Web-{4D8A9000-98B0-A842-4A20-8928E7990EC2}" dt="2025-09-24T16:34:39.740" v="7" actId="20577"/>
          <ac:spMkLst>
            <pc:docMk/>
            <pc:sldMk cId="3418139469" sldId="271"/>
            <ac:spMk id="4" creationId="{AA40A9C9-78BC-D264-6CC0-CDC713882894}"/>
          </ac:spMkLst>
        </pc:spChg>
        <pc:spChg chg="mod">
          <ac:chgData name="Justine BOURILLON" userId="S::justine.bourillon@apleat-acep.com::2275f96f-2f33-4b48-b780-4f0ee258ea68" providerId="AD" clId="Web-{4D8A9000-98B0-A842-4A20-8928E7990EC2}" dt="2025-09-24T16:34:45.865" v="8" actId="20577"/>
          <ac:spMkLst>
            <pc:docMk/>
            <pc:sldMk cId="3418139469" sldId="271"/>
            <ac:spMk id="5" creationId="{3EA84C21-1086-72D4-8B05-69A444DCA870}"/>
          </ac:spMkLst>
        </pc:spChg>
      </pc:sldChg>
      <pc:sldChg chg="modSp">
        <pc:chgData name="Justine BOURILLON" userId="S::justine.bourillon@apleat-acep.com::2275f96f-2f33-4b48-b780-4f0ee258ea68" providerId="AD" clId="Web-{4D8A9000-98B0-A842-4A20-8928E7990EC2}" dt="2025-09-24T16:33:42.582" v="1" actId="20577"/>
        <pc:sldMkLst>
          <pc:docMk/>
          <pc:sldMk cId="4241052856" sldId="277"/>
        </pc:sldMkLst>
        <pc:spChg chg="mod">
          <ac:chgData name="Justine BOURILLON" userId="S::justine.bourillon@apleat-acep.com::2275f96f-2f33-4b48-b780-4f0ee258ea68" providerId="AD" clId="Web-{4D8A9000-98B0-A842-4A20-8928E7990EC2}" dt="2025-09-24T16:33:42.582" v="1" actId="20577"/>
          <ac:spMkLst>
            <pc:docMk/>
            <pc:sldMk cId="4241052856" sldId="277"/>
            <ac:spMk id="6" creationId="{5FE5A38D-15A6-3D45-AD41-08E936A4F187}"/>
          </ac:spMkLst>
        </pc:spChg>
      </pc:sldChg>
    </pc:docChg>
  </pc:docChgLst>
  <pc:docChgLst>
    <pc:chgData name="Justine BOURILLON" userId="S::justine.bourillon@apleat-acep.com::2275f96f-2f33-4b48-b780-4f0ee258ea68" providerId="AD" clId="Web-{12C0CD20-4B55-4033-FE4E-ACA5C021A037}"/>
    <pc:docChg chg="addSld delSld modSld">
      <pc:chgData name="Justine BOURILLON" userId="S::justine.bourillon@apleat-acep.com::2275f96f-2f33-4b48-b780-4f0ee258ea68" providerId="AD" clId="Web-{12C0CD20-4B55-4033-FE4E-ACA5C021A037}" dt="2025-09-22T13:20:21.164" v="577" actId="20577"/>
      <pc:docMkLst>
        <pc:docMk/>
      </pc:docMkLst>
      <pc:sldChg chg="modSp">
        <pc:chgData name="Justine BOURILLON" userId="S::justine.bourillon@apleat-acep.com::2275f96f-2f33-4b48-b780-4f0ee258ea68" providerId="AD" clId="Web-{12C0CD20-4B55-4033-FE4E-ACA5C021A037}" dt="2025-09-22T10:15:42.505" v="154" actId="20577"/>
        <pc:sldMkLst>
          <pc:docMk/>
          <pc:sldMk cId="872292947" sldId="268"/>
        </pc:sldMkLst>
        <pc:spChg chg="mod">
          <ac:chgData name="Justine BOURILLON" userId="S::justine.bourillon@apleat-acep.com::2275f96f-2f33-4b48-b780-4f0ee258ea68" providerId="AD" clId="Web-{12C0CD20-4B55-4033-FE4E-ACA5C021A037}" dt="2025-09-22T10:15:42.505" v="154" actId="20577"/>
          <ac:spMkLst>
            <pc:docMk/>
            <pc:sldMk cId="872292947" sldId="268"/>
            <ac:spMk id="9" creationId="{00000000-0000-0000-0000-000000000000}"/>
          </ac:spMkLst>
        </pc:spChg>
      </pc:sldChg>
      <pc:sldChg chg="addSp delSp modSp">
        <pc:chgData name="Justine BOURILLON" userId="S::justine.bourillon@apleat-acep.com::2275f96f-2f33-4b48-b780-4f0ee258ea68" providerId="AD" clId="Web-{12C0CD20-4B55-4033-FE4E-ACA5C021A037}" dt="2025-09-22T10:15:30.880" v="153" actId="1076"/>
        <pc:sldMkLst>
          <pc:docMk/>
          <pc:sldMk cId="3418139469" sldId="271"/>
        </pc:sldMkLst>
        <pc:spChg chg="add mod">
          <ac:chgData name="Justine BOURILLON" userId="S::justine.bourillon@apleat-acep.com::2275f96f-2f33-4b48-b780-4f0ee258ea68" providerId="AD" clId="Web-{12C0CD20-4B55-4033-FE4E-ACA5C021A037}" dt="2025-09-22T10:15:12.817" v="151" actId="1076"/>
          <ac:spMkLst>
            <pc:docMk/>
            <pc:sldMk cId="3418139469" sldId="271"/>
            <ac:spMk id="4" creationId="{AA40A9C9-78BC-D264-6CC0-CDC713882894}"/>
          </ac:spMkLst>
        </pc:spChg>
        <pc:spChg chg="mod">
          <ac:chgData name="Justine BOURILLON" userId="S::justine.bourillon@apleat-acep.com::2275f96f-2f33-4b48-b780-4f0ee258ea68" providerId="AD" clId="Web-{12C0CD20-4B55-4033-FE4E-ACA5C021A037}" dt="2025-09-22T10:15:12.801" v="149" actId="1076"/>
          <ac:spMkLst>
            <pc:docMk/>
            <pc:sldMk cId="3418139469" sldId="271"/>
            <ac:spMk id="5" creationId="{3EA84C21-1086-72D4-8B05-69A444DCA870}"/>
          </ac:spMkLst>
        </pc:spChg>
        <pc:picChg chg="add mod">
          <ac:chgData name="Justine BOURILLON" userId="S::justine.bourillon@apleat-acep.com::2275f96f-2f33-4b48-b780-4f0ee258ea68" providerId="AD" clId="Web-{12C0CD20-4B55-4033-FE4E-ACA5C021A037}" dt="2025-09-22T10:15:30.880" v="153" actId="1076"/>
          <ac:picMkLst>
            <pc:docMk/>
            <pc:sldMk cId="3418139469" sldId="271"/>
            <ac:picMk id="3" creationId="{A55B48CE-3229-7F85-F591-7A1B262431C7}"/>
          </ac:picMkLst>
        </pc:picChg>
      </pc:sldChg>
      <pc:sldChg chg="addSp delSp modSp add replId">
        <pc:chgData name="Justine BOURILLON" userId="S::justine.bourillon@apleat-acep.com::2275f96f-2f33-4b48-b780-4f0ee258ea68" providerId="AD" clId="Web-{12C0CD20-4B55-4033-FE4E-ACA5C021A037}" dt="2025-09-22T10:14:06.423" v="138" actId="1076"/>
        <pc:sldMkLst>
          <pc:docMk/>
          <pc:sldMk cId="1971549074" sldId="272"/>
        </pc:sldMkLst>
        <pc:spChg chg="mod">
          <ac:chgData name="Justine BOURILLON" userId="S::justine.bourillon@apleat-acep.com::2275f96f-2f33-4b48-b780-4f0ee258ea68" providerId="AD" clId="Web-{12C0CD20-4B55-4033-FE4E-ACA5C021A037}" dt="2025-09-22T10:14:06.423" v="137" actId="1076"/>
          <ac:spMkLst>
            <pc:docMk/>
            <pc:sldMk cId="1971549074" sldId="272"/>
            <ac:spMk id="5" creationId="{18616803-A921-6DF2-2E00-7AB0AA17A838}"/>
          </ac:spMkLst>
        </pc:spChg>
        <pc:spChg chg="add mod">
          <ac:chgData name="Justine BOURILLON" userId="S::justine.bourillon@apleat-acep.com::2275f96f-2f33-4b48-b780-4f0ee258ea68" providerId="AD" clId="Web-{12C0CD20-4B55-4033-FE4E-ACA5C021A037}" dt="2025-09-22T10:14:06.423" v="138" actId="1076"/>
          <ac:spMkLst>
            <pc:docMk/>
            <pc:sldMk cId="1971549074" sldId="272"/>
            <ac:spMk id="7" creationId="{7A90F9FC-472D-652E-EA35-26CB8908CF79}"/>
          </ac:spMkLst>
        </pc:spChg>
        <pc:picChg chg="add mod">
          <ac:chgData name="Justine BOURILLON" userId="S::justine.bourillon@apleat-acep.com::2275f96f-2f33-4b48-b780-4f0ee258ea68" providerId="AD" clId="Web-{12C0CD20-4B55-4033-FE4E-ACA5C021A037}" dt="2025-09-22T10:11:27.084" v="91" actId="1076"/>
          <ac:picMkLst>
            <pc:docMk/>
            <pc:sldMk cId="1971549074" sldId="272"/>
            <ac:picMk id="4" creationId="{0B405118-BDD1-7D3A-E08C-DED91ABFE409}"/>
          </ac:picMkLst>
        </pc:picChg>
      </pc:sldChg>
      <pc:sldChg chg="addSp delSp modSp add replId">
        <pc:chgData name="Justine BOURILLON" userId="S::justine.bourillon@apleat-acep.com::2275f96f-2f33-4b48-b780-4f0ee258ea68" providerId="AD" clId="Web-{12C0CD20-4B55-4033-FE4E-ACA5C021A037}" dt="2025-09-22T10:15:03.363" v="148" actId="1076"/>
        <pc:sldMkLst>
          <pc:docMk/>
          <pc:sldMk cId="4184398087" sldId="273"/>
        </pc:sldMkLst>
        <pc:spChg chg="mod">
          <ac:chgData name="Justine BOURILLON" userId="S::justine.bourillon@apleat-acep.com::2275f96f-2f33-4b48-b780-4f0ee258ea68" providerId="AD" clId="Web-{12C0CD20-4B55-4033-FE4E-ACA5C021A037}" dt="2025-09-22T10:15:03.363" v="147" actId="1076"/>
          <ac:spMkLst>
            <pc:docMk/>
            <pc:sldMk cId="4184398087" sldId="273"/>
            <ac:spMk id="5" creationId="{02D2EE4C-4AA5-FF4A-373B-90806BBC403F}"/>
          </ac:spMkLst>
        </pc:spChg>
        <pc:spChg chg="add mod">
          <ac:chgData name="Justine BOURILLON" userId="S::justine.bourillon@apleat-acep.com::2275f96f-2f33-4b48-b780-4f0ee258ea68" providerId="AD" clId="Web-{12C0CD20-4B55-4033-FE4E-ACA5C021A037}" dt="2025-09-22T10:15:03.363" v="148" actId="1076"/>
          <ac:spMkLst>
            <pc:docMk/>
            <pc:sldMk cId="4184398087" sldId="273"/>
            <ac:spMk id="6" creationId="{E9483184-E1F0-14EC-8A89-A9FBF0E21029}"/>
          </ac:spMkLst>
        </pc:spChg>
        <pc:picChg chg="add mod">
          <ac:chgData name="Justine BOURILLON" userId="S::justine.bourillon@apleat-acep.com::2275f96f-2f33-4b48-b780-4f0ee258ea68" providerId="AD" clId="Web-{12C0CD20-4B55-4033-FE4E-ACA5C021A037}" dt="2025-09-22T10:10:58.691" v="86" actId="1076"/>
          <ac:picMkLst>
            <pc:docMk/>
            <pc:sldMk cId="4184398087" sldId="273"/>
            <ac:picMk id="2" creationId="{5EB8B224-6899-D17B-DF34-B1057E14DA6E}"/>
          </ac:picMkLst>
        </pc:picChg>
      </pc:sldChg>
      <pc:sldChg chg="addSp delSp modSp add replId">
        <pc:chgData name="Justine BOURILLON" userId="S::justine.bourillon@apleat-acep.com::2275f96f-2f33-4b48-b780-4f0ee258ea68" providerId="AD" clId="Web-{12C0CD20-4B55-4033-FE4E-ACA5C021A037}" dt="2025-09-22T13:20:11.976" v="574" actId="1076"/>
        <pc:sldMkLst>
          <pc:docMk/>
          <pc:sldMk cId="2624679905" sldId="274"/>
        </pc:sldMkLst>
        <pc:spChg chg="add mod">
          <ac:chgData name="Justine BOURILLON" userId="S::justine.bourillon@apleat-acep.com::2275f96f-2f33-4b48-b780-4f0ee258ea68" providerId="AD" clId="Web-{12C0CD20-4B55-4033-FE4E-ACA5C021A037}" dt="2025-09-22T13:20:11.960" v="572" actId="1076"/>
          <ac:spMkLst>
            <pc:docMk/>
            <pc:sldMk cId="2624679905" sldId="274"/>
            <ac:spMk id="3" creationId="{8F80FB3D-F2D5-2F43-ECCA-7704F0945B45}"/>
          </ac:spMkLst>
        </pc:spChg>
        <pc:spChg chg="add mod">
          <ac:chgData name="Justine BOURILLON" userId="S::justine.bourillon@apleat-acep.com::2275f96f-2f33-4b48-b780-4f0ee258ea68" providerId="AD" clId="Web-{12C0CD20-4B55-4033-FE4E-ACA5C021A037}" dt="2025-09-22T13:20:11.976" v="573" actId="1076"/>
          <ac:spMkLst>
            <pc:docMk/>
            <pc:sldMk cId="2624679905" sldId="274"/>
            <ac:spMk id="4" creationId="{68528EBF-8ADF-4031-8F87-02CE56F889A8}"/>
          </ac:spMkLst>
        </pc:spChg>
        <pc:spChg chg="mod">
          <ac:chgData name="Justine BOURILLON" userId="S::justine.bourillon@apleat-acep.com::2275f96f-2f33-4b48-b780-4f0ee258ea68" providerId="AD" clId="Web-{12C0CD20-4B55-4033-FE4E-ACA5C021A037}" dt="2025-09-22T13:20:11.945" v="571" actId="1076"/>
          <ac:spMkLst>
            <pc:docMk/>
            <pc:sldMk cId="2624679905" sldId="274"/>
            <ac:spMk id="5" creationId="{9A976E12-2B2A-4D4E-5099-3F96CB118602}"/>
          </ac:spMkLst>
        </pc:spChg>
        <pc:spChg chg="add mod">
          <ac:chgData name="Justine BOURILLON" userId="S::justine.bourillon@apleat-acep.com::2275f96f-2f33-4b48-b780-4f0ee258ea68" providerId="AD" clId="Web-{12C0CD20-4B55-4033-FE4E-ACA5C021A037}" dt="2025-09-22T13:20:11.976" v="574" actId="1076"/>
          <ac:spMkLst>
            <pc:docMk/>
            <pc:sldMk cId="2624679905" sldId="274"/>
            <ac:spMk id="7" creationId="{7AC596D0-F843-AD10-8452-A808FBFA00CA}"/>
          </ac:spMkLst>
        </pc:spChg>
        <pc:picChg chg="mod">
          <ac:chgData name="Justine BOURILLON" userId="S::justine.bourillon@apleat-acep.com::2275f96f-2f33-4b48-b780-4f0ee258ea68" providerId="AD" clId="Web-{12C0CD20-4B55-4033-FE4E-ACA5C021A037}" dt="2025-09-22T12:56:42.034" v="247" actId="1076"/>
          <ac:picMkLst>
            <pc:docMk/>
            <pc:sldMk cId="2624679905" sldId="274"/>
            <ac:picMk id="9" creationId="{B896BA2F-CCAA-B4F0-B3B5-75E4B11B7595}"/>
          </ac:picMkLst>
        </pc:picChg>
      </pc:sldChg>
      <pc:sldChg chg="delSp modSp add replId">
        <pc:chgData name="Justine BOURILLON" userId="S::justine.bourillon@apleat-acep.com::2275f96f-2f33-4b48-b780-4f0ee258ea68" providerId="AD" clId="Web-{12C0CD20-4B55-4033-FE4E-ACA5C021A037}" dt="2025-09-22T13:03:30.785" v="312" actId="1076"/>
        <pc:sldMkLst>
          <pc:docMk/>
          <pc:sldMk cId="141007530" sldId="275"/>
        </pc:sldMkLst>
        <pc:spChg chg="mod">
          <ac:chgData name="Justine BOURILLON" userId="S::justine.bourillon@apleat-acep.com::2275f96f-2f33-4b48-b780-4f0ee258ea68" providerId="AD" clId="Web-{12C0CD20-4B55-4033-FE4E-ACA5C021A037}" dt="2025-09-22T13:03:02.956" v="281" actId="20577"/>
          <ac:spMkLst>
            <pc:docMk/>
            <pc:sldMk cId="141007530" sldId="275"/>
            <ac:spMk id="5" creationId="{60A9550A-5774-129F-8D20-FAE22C65FB9A}"/>
          </ac:spMkLst>
        </pc:spChg>
        <pc:spChg chg="mod">
          <ac:chgData name="Justine BOURILLON" userId="S::justine.bourillon@apleat-acep.com::2275f96f-2f33-4b48-b780-4f0ee258ea68" providerId="AD" clId="Web-{12C0CD20-4B55-4033-FE4E-ACA5C021A037}" dt="2025-09-22T13:03:30.785" v="312" actId="1076"/>
          <ac:spMkLst>
            <pc:docMk/>
            <pc:sldMk cId="141007530" sldId="275"/>
            <ac:spMk id="7" creationId="{AAA305AC-2A52-0679-6528-ACD0329C6950}"/>
          </ac:spMkLst>
        </pc:spChg>
      </pc:sldChg>
      <pc:sldChg chg="modSp add replId">
        <pc:chgData name="Justine BOURILLON" userId="S::justine.bourillon@apleat-acep.com::2275f96f-2f33-4b48-b780-4f0ee258ea68" providerId="AD" clId="Web-{12C0CD20-4B55-4033-FE4E-ACA5C021A037}" dt="2025-09-22T13:06:52.497" v="347" actId="20577"/>
        <pc:sldMkLst>
          <pc:docMk/>
          <pc:sldMk cId="1652539879" sldId="276"/>
        </pc:sldMkLst>
        <pc:spChg chg="mod">
          <ac:chgData name="Justine BOURILLON" userId="S::justine.bourillon@apleat-acep.com::2275f96f-2f33-4b48-b780-4f0ee258ea68" providerId="AD" clId="Web-{12C0CD20-4B55-4033-FE4E-ACA5C021A037}" dt="2025-09-22T13:06:52.497" v="347" actId="20577"/>
          <ac:spMkLst>
            <pc:docMk/>
            <pc:sldMk cId="1652539879" sldId="276"/>
            <ac:spMk id="7" creationId="{75EF66CB-E850-89BD-9C75-1936122DC943}"/>
          </ac:spMkLst>
        </pc:spChg>
      </pc:sldChg>
      <pc:sldChg chg="addSp delSp modSp add del replId">
        <pc:chgData name="Justine BOURILLON" userId="S::justine.bourillon@apleat-acep.com::2275f96f-2f33-4b48-b780-4f0ee258ea68" providerId="AD" clId="Web-{12C0CD20-4B55-4033-FE4E-ACA5C021A037}" dt="2025-09-22T13:20:21.164" v="577" actId="20577"/>
        <pc:sldMkLst>
          <pc:docMk/>
          <pc:sldMk cId="4241052856" sldId="277"/>
        </pc:sldMkLst>
        <pc:spChg chg="add mod">
          <ac:chgData name="Justine BOURILLON" userId="S::justine.bourillon@apleat-acep.com::2275f96f-2f33-4b48-b780-4f0ee258ea68" providerId="AD" clId="Web-{12C0CD20-4B55-4033-FE4E-ACA5C021A037}" dt="2025-09-22T13:18:42.891" v="514" actId="1076"/>
          <ac:spMkLst>
            <pc:docMk/>
            <pc:sldMk cId="4241052856" sldId="277"/>
            <ac:spMk id="2" creationId="{50257A21-5582-FE7D-9ED0-BACAEC9C5E8B}"/>
          </ac:spMkLst>
        </pc:spChg>
        <pc:spChg chg="add del mod">
          <ac:chgData name="Justine BOURILLON" userId="S::justine.bourillon@apleat-acep.com::2275f96f-2f33-4b48-b780-4f0ee258ea68" providerId="AD" clId="Web-{12C0CD20-4B55-4033-FE4E-ACA5C021A037}" dt="2025-09-22T13:20:21.164" v="577" actId="20577"/>
          <ac:spMkLst>
            <pc:docMk/>
            <pc:sldMk cId="4241052856" sldId="277"/>
            <ac:spMk id="6" creationId="{5FE5A38D-15A6-3D45-AD41-08E936A4F187}"/>
          </ac:spMkLst>
        </pc:spChg>
        <pc:picChg chg="add mod">
          <ac:chgData name="Justine BOURILLON" userId="S::justine.bourillon@apleat-acep.com::2275f96f-2f33-4b48-b780-4f0ee258ea68" providerId="AD" clId="Web-{12C0CD20-4B55-4033-FE4E-ACA5C021A037}" dt="2025-09-22T13:19:49.849" v="568" actId="1076"/>
          <ac:picMkLst>
            <pc:docMk/>
            <pc:sldMk cId="4241052856" sldId="277"/>
            <ac:picMk id="11" creationId="{AE4A3A0D-BFD4-4789-4849-25316E2684EA}"/>
          </ac:picMkLst>
        </pc:picChg>
      </pc:sldChg>
    </pc:docChg>
  </pc:docChgLst>
  <pc:docChgLst>
    <pc:chgData name="Justine BOURILLON" userId="S::justine.bourillon@apleat-acep.com::2275f96f-2f33-4b48-b780-4f0ee258ea68" providerId="AD" clId="Web-{4B5E711D-A4AB-CD1F-5EC7-361A0F47DE83}"/>
    <pc:docChg chg="modSld">
      <pc:chgData name="Justine BOURILLON" userId="S::justine.bourillon@apleat-acep.com::2275f96f-2f33-4b48-b780-4f0ee258ea68" providerId="AD" clId="Web-{4B5E711D-A4AB-CD1F-5EC7-361A0F47DE83}" dt="2025-09-11T09:37:37.862" v="11" actId="20577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655BA-D144-4195-930D-52D456AFAC92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4AB1E-9DCD-4322-8688-7AA399C0CA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77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E904F-2E54-4494-9C68-DB20A1E405BD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A1AC6-3D93-4F13-A2E8-33B316F9CF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70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*depuis 1971 via l’ACEP pour la </a:t>
            </a:r>
            <a:r>
              <a:rPr lang="fr-FR" sz="12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ré-insertion</a:t>
            </a:r>
            <a:r>
              <a:rPr lang="fr-FR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sociale des jeunes et adultes en difficultés, depuis 1979 via l’APLEAT pour venir en aide aux toxicomanes et leur entourage.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A1AC6-3D93-4F13-A2E8-33B316F9CF7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23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98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C6E-F016-49F8-91B3-28D5C522F580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412F-6555-46C9-B7D5-80901BB9A7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08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C6E-F016-49F8-91B3-28D5C522F580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412F-6555-46C9-B7D5-80901BB9A7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353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C6E-F016-49F8-91B3-28D5C522F580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412F-6555-46C9-B7D5-80901BB9A7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57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C6E-F016-49F8-91B3-28D5C522F580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412F-6555-46C9-B7D5-80901BB9A7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885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C6E-F016-49F8-91B3-28D5C522F580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412F-6555-46C9-B7D5-80901BB9A7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047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C6E-F016-49F8-91B3-28D5C522F580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412F-6555-46C9-B7D5-80901BB9A7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51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C6E-F016-49F8-91B3-28D5C522F580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412F-6555-46C9-B7D5-80901BB9A7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949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C6E-F016-49F8-91B3-28D5C522F580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412F-6555-46C9-B7D5-80901BB9A7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375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C6E-F016-49F8-91B3-28D5C522F580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412F-6555-46C9-B7D5-80901BB9A7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137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C6E-F016-49F8-91B3-28D5C522F580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412F-6555-46C9-B7D5-80901BB9A7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80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8206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680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8091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5396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77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986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692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C6E-F016-49F8-91B3-28D5C522F580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412F-6555-46C9-B7D5-80901BB9A7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46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0"/>
          <a:stretch/>
        </p:blipFill>
        <p:spPr>
          <a:xfrm>
            <a:off x="3873" y="0"/>
            <a:ext cx="4166647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338" y="50841"/>
            <a:ext cx="1192300" cy="775749"/>
          </a:xfrm>
          <a:prstGeom prst="rect">
            <a:avLst/>
          </a:prstGeom>
        </p:spPr>
      </p:pic>
      <p:sp>
        <p:nvSpPr>
          <p:cNvPr id="10" name="Espace réservé du pied de page 4"/>
          <p:cNvSpPr txBox="1">
            <a:spLocks/>
          </p:cNvSpPr>
          <p:nvPr userDrawn="1"/>
        </p:nvSpPr>
        <p:spPr>
          <a:xfrm>
            <a:off x="4170520" y="6440054"/>
            <a:ext cx="8436428" cy="587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 spc="6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spc="3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APLEAT-ACEP</a:t>
            </a:r>
            <a:r>
              <a:rPr lang="fr-FR" spc="3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Association de Santé et de Solidarité</a:t>
            </a:r>
          </a:p>
          <a:p>
            <a:endParaRPr lang="fr-FR" spc="30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8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 ExtraBold" panose="020B0906030804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4AC6E-F016-49F8-91B3-28D5C522F580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6412F-6555-46C9-B7D5-80901BB9A7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33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4151A5-4DB4-35E0-83F7-7645ECC50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364" y="4283364"/>
            <a:ext cx="2967183" cy="285172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2221">
            <a:off x="5893740" y="146178"/>
            <a:ext cx="6227979" cy="5019876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7565174" y="2873830"/>
            <a:ext cx="3462055" cy="261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468852" y="2804404"/>
            <a:ext cx="2914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cap="all" spc="100">
                <a:solidFill>
                  <a:srgbClr val="00B8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30 septembre 2025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40" y="3135088"/>
            <a:ext cx="4534365" cy="25060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68852" y="1696072"/>
            <a:ext cx="3799512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200" b="1" cap="all" spc="100">
                <a:solidFill>
                  <a:schemeClr val="accent4"/>
                </a:solidFill>
                <a:latin typeface="Open Sans"/>
                <a:ea typeface="Open Sans"/>
                <a:cs typeface="Open Sans"/>
              </a:rPr>
              <a:t>Colloque PRO</a:t>
            </a:r>
          </a:p>
          <a:p>
            <a:r>
              <a:rPr lang="fr-FR" sz="2200" b="1" spc="100">
                <a:solidFill>
                  <a:schemeClr val="accent4"/>
                </a:solidFill>
                <a:latin typeface="Open Sans"/>
                <a:ea typeface="Open Sans"/>
                <a:cs typeface="Open Sans"/>
              </a:rPr>
              <a:t>Atelier animation</a:t>
            </a:r>
            <a:endParaRPr lang="fr-FR" sz="2200" b="1" cap="all" spc="100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2200" b="1" spc="100">
                <a:solidFill>
                  <a:schemeClr val="accent4"/>
                </a:solidFill>
                <a:latin typeface="Open Sans"/>
                <a:ea typeface="Open Sans"/>
                <a:cs typeface="Open Sans"/>
              </a:rPr>
              <a:t>de stands</a:t>
            </a:r>
            <a:endParaRPr lang="fr-FR" sz="2000" b="1" spc="100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D4A257-DA77-FCBB-A8CE-9A85B9337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150092"/>
            <a:ext cx="2540001" cy="250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9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3EA84C21-1086-72D4-8B05-69A444DCA870}"/>
              </a:ext>
            </a:extLst>
          </p:cNvPr>
          <p:cNvSpPr>
            <a:spLocks noGrp="1"/>
          </p:cNvSpPr>
          <p:nvPr/>
        </p:nvSpPr>
        <p:spPr>
          <a:xfrm>
            <a:off x="733371" y="3615761"/>
            <a:ext cx="58176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dirty="0">
                <a:solidFill>
                  <a:srgbClr val="DB222A"/>
                </a:solidFill>
                <a:latin typeface="Open Sans ExtraBold"/>
                <a:ea typeface="Open Sans ExtraBold"/>
                <a:cs typeface="Open Sans ExtraBold"/>
              </a:rPr>
              <a:t>La rivière du doute</a:t>
            </a:r>
            <a:endParaRPr lang="en-US">
              <a:solidFill>
                <a:srgbClr val="DB222A"/>
              </a:solidFill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8920D49C-9074-0ACE-3208-FD00EA04B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50092"/>
            <a:ext cx="2540001" cy="2505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CB370D-D273-0DCB-7D26-89088447F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364" y="946728"/>
            <a:ext cx="2967183" cy="2851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5B48CE-3229-7F85-F591-7A1B26243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232" y="1696232"/>
            <a:ext cx="3370546" cy="4195177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AA40A9C9-78BC-D264-6CC0-CDC713882894}"/>
              </a:ext>
            </a:extLst>
          </p:cNvPr>
          <p:cNvSpPr>
            <a:spLocks noGrp="1"/>
          </p:cNvSpPr>
          <p:nvPr/>
        </p:nvSpPr>
        <p:spPr>
          <a:xfrm>
            <a:off x="733370" y="2947706"/>
            <a:ext cx="58176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dirty="0">
                <a:solidFill>
                  <a:srgbClr val="DB222A"/>
                </a:solidFill>
                <a:latin typeface="Open Sans ExtraBold"/>
                <a:ea typeface="Open Sans ExtraBold"/>
                <a:cs typeface="Open Sans ExtraBold"/>
              </a:rPr>
              <a:t>ATELIER :</a:t>
            </a:r>
            <a:endParaRPr lang="fr-FR">
              <a:solidFill>
                <a:srgbClr val="DB2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3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25C48-0340-34C2-6DA3-F21692CBA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18616803-A921-6DF2-2E00-7AB0AA17A838}"/>
              </a:ext>
            </a:extLst>
          </p:cNvPr>
          <p:cNvSpPr>
            <a:spLocks noGrp="1"/>
          </p:cNvSpPr>
          <p:nvPr/>
        </p:nvSpPr>
        <p:spPr>
          <a:xfrm>
            <a:off x="900384" y="3480063"/>
            <a:ext cx="5723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>
                <a:solidFill>
                  <a:srgbClr val="DB222A"/>
                </a:solidFill>
                <a:latin typeface="Open Sans ExtraBold"/>
                <a:ea typeface="Open Sans ExtraBold"/>
                <a:cs typeface="Open Sans ExtraBold"/>
              </a:rPr>
              <a:t>Le mur des erreurs</a:t>
            </a:r>
            <a:endParaRPr lang="en-US">
              <a:solidFill>
                <a:srgbClr val="DB222A"/>
              </a:solidFill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C9874DA8-F4CD-A1CD-12EB-41999DC34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50092"/>
            <a:ext cx="2540001" cy="2505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35422A-4C23-6D98-36F7-96E88A245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364" y="946728"/>
            <a:ext cx="2967183" cy="28517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405118-BDD1-7D3A-E08C-DED91ABFE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150" y="1521167"/>
            <a:ext cx="2986767" cy="456111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7A90F9FC-472D-652E-EA35-26CB8908CF79}"/>
              </a:ext>
            </a:extLst>
          </p:cNvPr>
          <p:cNvSpPr>
            <a:spLocks noGrp="1"/>
          </p:cNvSpPr>
          <p:nvPr/>
        </p:nvSpPr>
        <p:spPr>
          <a:xfrm>
            <a:off x="900384" y="2822446"/>
            <a:ext cx="58176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>
                <a:solidFill>
                  <a:srgbClr val="DB222A"/>
                </a:solidFill>
                <a:latin typeface="Open Sans ExtraBold"/>
                <a:ea typeface="Open Sans ExtraBold"/>
                <a:cs typeface="Open Sans ExtraBold"/>
              </a:rPr>
              <a:t>ATELIER :</a:t>
            </a:r>
            <a:endParaRPr lang="fr-FR">
              <a:solidFill>
                <a:srgbClr val="DB2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4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BF644-6819-522E-B761-41DC58C81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60A9550A-5774-129F-8D20-FAE22C65FB9A}"/>
              </a:ext>
            </a:extLst>
          </p:cNvPr>
          <p:cNvSpPr>
            <a:spLocks noGrp="1"/>
          </p:cNvSpPr>
          <p:nvPr/>
        </p:nvSpPr>
        <p:spPr>
          <a:xfrm>
            <a:off x="900384" y="3480063"/>
            <a:ext cx="5723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endParaRPr lang="fr-FR">
              <a:solidFill>
                <a:srgbClr val="DB222A"/>
              </a:solidFill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20E1732E-BC91-13EC-0EFF-7F0501AF1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50092"/>
            <a:ext cx="2540001" cy="2505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0E8D89-8EDD-28CC-B3DE-A4C5F736E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364" y="946728"/>
            <a:ext cx="2967183" cy="2851728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AAA305AC-2A52-0679-6528-ACD0329C6950}"/>
              </a:ext>
            </a:extLst>
          </p:cNvPr>
          <p:cNvSpPr>
            <a:spLocks noGrp="1"/>
          </p:cNvSpPr>
          <p:nvPr/>
        </p:nvSpPr>
        <p:spPr>
          <a:xfrm>
            <a:off x="900384" y="3135597"/>
            <a:ext cx="58176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>
                <a:solidFill>
                  <a:srgbClr val="DB222A"/>
                </a:solidFill>
                <a:latin typeface="Open Sans ExtraBold"/>
                <a:ea typeface="Open Sans ExtraBold"/>
                <a:cs typeface="Open Sans ExtraBold"/>
              </a:rPr>
              <a:t>Quelles sont </a:t>
            </a:r>
            <a:endParaRPr lang="fr-FR">
              <a:solidFill>
                <a:srgbClr val="DB222A"/>
              </a:solidFill>
            </a:endParaRPr>
          </a:p>
          <a:p>
            <a:r>
              <a:rPr lang="fr-FR">
                <a:solidFill>
                  <a:srgbClr val="DB222A"/>
                </a:solidFill>
                <a:latin typeface="Open Sans ExtraBold"/>
                <a:ea typeface="Open Sans ExtraBold"/>
                <a:cs typeface="Open Sans ExtraBold"/>
              </a:rPr>
              <a:t>nos erreurs ?</a:t>
            </a:r>
            <a:endParaRPr lang="fr-FR">
              <a:solidFill>
                <a:srgbClr val="DB222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0F0946-3FDD-DDA1-750C-BD1BDA178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079" y="339810"/>
            <a:ext cx="3727624" cy="2821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F69A9A-2B71-E8A7-FE1D-114DCD244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6079" y="3490780"/>
            <a:ext cx="3727625" cy="263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6AE80-5C42-306E-F937-732EC1301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393E9D70-ABB3-8109-C846-F057D34A73EE}"/>
              </a:ext>
            </a:extLst>
          </p:cNvPr>
          <p:cNvSpPr>
            <a:spLocks noGrp="1"/>
          </p:cNvSpPr>
          <p:nvPr/>
        </p:nvSpPr>
        <p:spPr>
          <a:xfrm>
            <a:off x="900384" y="3480063"/>
            <a:ext cx="5723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endParaRPr lang="fr-FR">
              <a:solidFill>
                <a:srgbClr val="DB222A"/>
              </a:solidFill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51247D1-91DB-D995-72DE-D5F0BE734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50092"/>
            <a:ext cx="2540001" cy="2505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AF34D4-5BCD-C2B4-5587-8DD1C06AC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364" y="946728"/>
            <a:ext cx="2967183" cy="2851728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75EF66CB-E850-89BD-9C75-1936122DC943}"/>
              </a:ext>
            </a:extLst>
          </p:cNvPr>
          <p:cNvSpPr>
            <a:spLocks noGrp="1"/>
          </p:cNvSpPr>
          <p:nvPr/>
        </p:nvSpPr>
        <p:spPr>
          <a:xfrm>
            <a:off x="900384" y="3135597"/>
            <a:ext cx="58176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>
                <a:solidFill>
                  <a:srgbClr val="DB222A"/>
                </a:solidFill>
                <a:latin typeface="Open Sans ExtraBold"/>
                <a:ea typeface="Open Sans ExtraBold"/>
                <a:cs typeface="Open Sans ExtraBold"/>
              </a:rPr>
              <a:t>Quels sont les points forts ?</a:t>
            </a:r>
            <a:endParaRPr lang="fr-FR">
              <a:solidFill>
                <a:srgbClr val="DB222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9AE415-6FB6-8E68-73CC-7BF1B67E2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566" y="463378"/>
            <a:ext cx="3707028" cy="27493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60A6C5-7BE4-59F1-7A8D-034CEE7E2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568" y="3470189"/>
            <a:ext cx="3707028" cy="272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3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A7AF8-7AF3-9195-4AF2-791C1BFB2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02D2EE4C-4AA5-FF4A-373B-90806BBC403F}"/>
              </a:ext>
            </a:extLst>
          </p:cNvPr>
          <p:cNvSpPr>
            <a:spLocks noGrp="1"/>
          </p:cNvSpPr>
          <p:nvPr/>
        </p:nvSpPr>
        <p:spPr>
          <a:xfrm>
            <a:off x="1722034" y="3459634"/>
            <a:ext cx="56611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>
                <a:solidFill>
                  <a:srgbClr val="DB222A"/>
                </a:solidFill>
                <a:latin typeface="Open Sans ExtraBold"/>
                <a:ea typeface="Open Sans ExtraBold"/>
                <a:cs typeface="Open Sans ExtraBold"/>
              </a:rPr>
              <a:t>Débat</a:t>
            </a:r>
            <a:endParaRPr lang="fr-FR">
              <a:solidFill>
                <a:srgbClr val="DB222A"/>
              </a:solidFill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1E43624E-37B8-83DF-08F8-D6AE0E629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50092"/>
            <a:ext cx="2540001" cy="2505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B4E091-0B6B-67FC-1C35-44F4F032E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364" y="946728"/>
            <a:ext cx="2967183" cy="2851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B8B224-6899-D17B-DF34-B1057E14D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807" y="1554272"/>
            <a:ext cx="2978715" cy="4478054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E9483184-E1F0-14EC-8A89-A9FBF0E21029}"/>
              </a:ext>
            </a:extLst>
          </p:cNvPr>
          <p:cNvSpPr>
            <a:spLocks noGrp="1"/>
          </p:cNvSpPr>
          <p:nvPr/>
        </p:nvSpPr>
        <p:spPr>
          <a:xfrm>
            <a:off x="1725014" y="2801569"/>
            <a:ext cx="58176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>
                <a:solidFill>
                  <a:srgbClr val="DB222A"/>
                </a:solidFill>
                <a:latin typeface="Open Sans ExtraBold"/>
                <a:ea typeface="Open Sans ExtraBold"/>
                <a:cs typeface="Open Sans ExtraBold"/>
              </a:rPr>
              <a:t>ATELIER :</a:t>
            </a:r>
            <a:endParaRPr lang="fr-FR">
              <a:solidFill>
                <a:srgbClr val="DB2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9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11871-B485-E37E-B9BF-D9A29C15D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A976E12-2B2A-4D4E-5099-3F96CB118602}"/>
              </a:ext>
            </a:extLst>
          </p:cNvPr>
          <p:cNvSpPr>
            <a:spLocks noGrp="1"/>
          </p:cNvSpPr>
          <p:nvPr/>
        </p:nvSpPr>
        <p:spPr>
          <a:xfrm>
            <a:off x="3862885" y="2287153"/>
            <a:ext cx="8938473" cy="814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sz="6000">
                <a:solidFill>
                  <a:srgbClr val="DB222A"/>
                </a:solidFill>
                <a:latin typeface="Open Sans ExtraBold"/>
                <a:ea typeface="Open Sans ExtraBold"/>
                <a:cs typeface="Open Sans ExtraBold"/>
              </a:rPr>
              <a:t>M</a:t>
            </a:r>
            <a:r>
              <a:rPr lang="fr-FR" sz="6000">
                <a:solidFill>
                  <a:srgbClr val="208D7F"/>
                </a:solidFill>
                <a:latin typeface="Open Sans ExtraBold"/>
                <a:ea typeface="Open Sans ExtraBold"/>
                <a:cs typeface="Open Sans ExtraBold"/>
              </a:rPr>
              <a:t>obiliser</a:t>
            </a:r>
            <a:endParaRPr lang="fr-FR" sz="6000">
              <a:solidFill>
                <a:srgbClr val="208D7F"/>
              </a:solidFill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B896BA2F-CCAA-B4F0-B3B5-75E4B11B7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50092"/>
            <a:ext cx="2540001" cy="2505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79FEC7-6430-144E-7FB9-B3D713208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364" y="946728"/>
            <a:ext cx="2967183" cy="2851728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8F80FB3D-F2D5-2F43-ECCA-7704F0945B45}"/>
              </a:ext>
            </a:extLst>
          </p:cNvPr>
          <p:cNvSpPr>
            <a:spLocks noGrp="1"/>
          </p:cNvSpPr>
          <p:nvPr/>
        </p:nvSpPr>
        <p:spPr>
          <a:xfrm>
            <a:off x="3859497" y="3218706"/>
            <a:ext cx="8928317" cy="834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sz="6000">
                <a:solidFill>
                  <a:srgbClr val="DB222A"/>
                </a:solidFill>
                <a:latin typeface="Open Sans ExtraBold"/>
                <a:ea typeface="Open Sans ExtraBold"/>
                <a:cs typeface="Open Sans ExtraBold"/>
              </a:rPr>
              <a:t>O</a:t>
            </a:r>
            <a:r>
              <a:rPr lang="fr-FR" sz="6000">
                <a:solidFill>
                  <a:srgbClr val="208D7F"/>
                </a:solidFill>
                <a:latin typeface="Open Sans ExtraBold"/>
                <a:ea typeface="Open Sans ExtraBold"/>
                <a:cs typeface="Open Sans ExtraBold"/>
              </a:rPr>
              <a:t>rganiser</a:t>
            </a:r>
            <a:endParaRPr lang="fr-FR" sz="6000">
              <a:solidFill>
                <a:srgbClr val="208D7F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8528EBF-8ADF-4031-8F87-02CE56F889A8}"/>
              </a:ext>
            </a:extLst>
          </p:cNvPr>
          <p:cNvSpPr>
            <a:spLocks noGrp="1"/>
          </p:cNvSpPr>
          <p:nvPr/>
        </p:nvSpPr>
        <p:spPr>
          <a:xfrm>
            <a:off x="3880373" y="4168596"/>
            <a:ext cx="8928318" cy="834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sz="6000">
                <a:solidFill>
                  <a:srgbClr val="DB222A"/>
                </a:solidFill>
                <a:latin typeface="Open Sans ExtraBold"/>
                <a:ea typeface="Open Sans ExtraBold"/>
                <a:cs typeface="Open Sans ExtraBold"/>
              </a:rPr>
              <a:t>S</a:t>
            </a:r>
            <a:r>
              <a:rPr lang="fr-FR" sz="6000">
                <a:solidFill>
                  <a:srgbClr val="208D7F"/>
                </a:solidFill>
                <a:latin typeface="Open Sans ExtraBold"/>
                <a:ea typeface="Open Sans ExtraBold"/>
                <a:cs typeface="Open Sans ExtraBold"/>
              </a:rPr>
              <a:t>ourire</a:t>
            </a:r>
            <a:endParaRPr lang="fr-FR" sz="6000" err="1">
              <a:solidFill>
                <a:srgbClr val="208D7F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AC596D0-F843-AD10-8452-A808FBFA00CA}"/>
              </a:ext>
            </a:extLst>
          </p:cNvPr>
          <p:cNvSpPr>
            <a:spLocks noGrp="1"/>
          </p:cNvSpPr>
          <p:nvPr/>
        </p:nvSpPr>
        <p:spPr>
          <a:xfrm>
            <a:off x="3859497" y="5118486"/>
            <a:ext cx="8928318" cy="834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fr-FR" sz="6000">
                <a:solidFill>
                  <a:srgbClr val="DB222A"/>
                </a:solidFill>
                <a:latin typeface="Open Sans ExtraBold"/>
                <a:ea typeface="Open Sans ExtraBold"/>
                <a:cs typeface="Open Sans ExtraBold"/>
              </a:rPr>
              <a:t>T</a:t>
            </a:r>
            <a:r>
              <a:rPr lang="fr-FR" sz="6000">
                <a:solidFill>
                  <a:srgbClr val="208D7F"/>
                </a:solidFill>
                <a:latin typeface="Open Sans ExtraBold"/>
                <a:ea typeface="Open Sans ExtraBold"/>
                <a:cs typeface="Open Sans ExtraBold"/>
              </a:rPr>
              <a:t>ransmettre</a:t>
            </a:r>
            <a:endParaRPr lang="fr-FR" sz="6000">
              <a:solidFill>
                <a:srgbClr val="208D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7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B4DEC-8E23-CB95-345E-EB4CCC02F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63D3DA07-DC5B-7842-89F8-43782C42B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50092"/>
            <a:ext cx="2540001" cy="2505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178C42-BFDD-816E-F20F-A6C50E896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364" y="946728"/>
            <a:ext cx="2967183" cy="285172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257A21-5582-FE7D-9ED0-BACAEC9C5E8B}"/>
              </a:ext>
            </a:extLst>
          </p:cNvPr>
          <p:cNvSpPr txBox="1">
            <a:spLocks/>
          </p:cNvSpPr>
          <p:nvPr/>
        </p:nvSpPr>
        <p:spPr>
          <a:xfrm>
            <a:off x="839394" y="1990857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>
                <a:latin typeface="Open Sans"/>
                <a:ea typeface="Open Sans"/>
                <a:cs typeface="Open Sans"/>
              </a:rPr>
              <a:t>Merci pour votre participation !</a:t>
            </a:r>
          </a:p>
        </p:txBody>
      </p:sp>
      <p:sp>
        <p:nvSpPr>
          <p:cNvPr id="6" name="ZoneTexte 6">
            <a:extLst>
              <a:ext uri="{FF2B5EF4-FFF2-40B4-BE49-F238E27FC236}">
                <a16:creationId xmlns:a16="http://schemas.microsoft.com/office/drawing/2014/main" id="{5FE5A38D-15A6-3D45-AD41-08E936A4F187}"/>
              </a:ext>
            </a:extLst>
          </p:cNvPr>
          <p:cNvSpPr txBox="1"/>
          <p:nvPr/>
        </p:nvSpPr>
        <p:spPr>
          <a:xfrm>
            <a:off x="837317" y="3706076"/>
            <a:ext cx="6240026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b="1" dirty="0">
                <a:solidFill>
                  <a:srgbClr val="DB222A"/>
                </a:solidFill>
                <a:ea typeface="+mn-lt"/>
                <a:cs typeface="+mn-lt"/>
              </a:rPr>
              <a:t>FORMATION COMPLÉMENTAIRE</a:t>
            </a:r>
          </a:p>
          <a:p>
            <a:pPr algn="just"/>
            <a:r>
              <a:rPr lang="fr-FR" sz="2400" dirty="0">
                <a:solidFill>
                  <a:srgbClr val="208D7F"/>
                </a:solidFill>
                <a:ea typeface="+mn-lt"/>
                <a:cs typeface="+mn-lt"/>
              </a:rPr>
              <a:t>Nous vous invitons à suivre notre formation complémentaire "Animation d'ateliers Mois sans tabac", dispensée en visioconférence, en scannant ce QR code !</a:t>
            </a:r>
            <a:endParaRPr lang="en-US" dirty="0">
              <a:solidFill>
                <a:srgbClr val="208D7F"/>
              </a:solidFill>
              <a:ea typeface="Calibri"/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4A3A0D-BFD4-4789-4849-25316E268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100" y="1732718"/>
            <a:ext cx="4173198" cy="58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528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9" id="{676ACABD-85E4-467D-B867-6375AF028141}" vid="{4EB68251-4124-4579-9728-FB4C6D0F3F31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9" id="{676ACABD-85E4-467D-B867-6375AF028141}" vid="{B06FC543-9561-43E2-B2AC-5DF3D77D72D0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6B32AC912F6419E31370595ADDEA0" ma:contentTypeVersion="16" ma:contentTypeDescription="Crée un document." ma:contentTypeScope="" ma:versionID="21d78e18c2d2e132fecc183d9cc453a1">
  <xsd:schema xmlns:xsd="http://www.w3.org/2001/XMLSchema" xmlns:xs="http://www.w3.org/2001/XMLSchema" xmlns:p="http://schemas.microsoft.com/office/2006/metadata/properties" xmlns:ns2="0a77f743-a811-41bb-ba78-6ec6c1ad7cc3" xmlns:ns3="4b8104a1-a6fd-4e2d-a541-8571d1d0a365" targetNamespace="http://schemas.microsoft.com/office/2006/metadata/properties" ma:root="true" ma:fieldsID="0d279dc083fed9952390ed1f7656c8a8" ns2:_="" ns3:_="">
    <xsd:import namespace="0a77f743-a811-41bb-ba78-6ec6c1ad7cc3"/>
    <xsd:import namespace="4b8104a1-a6fd-4e2d-a541-8571d1d0a3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7f743-a811-41bb-ba78-6ec6c1ad7c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d424f6c2-9f79-4ebb-a866-c97bf8691d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104a1-a6fd-4e2d-a541-8571d1d0a36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fb426d5-44ca-40ae-8786-d89cd256a9d0}" ma:internalName="TaxCatchAll" ma:showField="CatchAllData" ma:web="4b8104a1-a6fd-4e2d-a541-8571d1d0a3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77f743-a811-41bb-ba78-6ec6c1ad7cc3">
      <Terms xmlns="http://schemas.microsoft.com/office/infopath/2007/PartnerControls"/>
    </lcf76f155ced4ddcb4097134ff3c332f>
    <TaxCatchAll xmlns="4b8104a1-a6fd-4e2d-a541-8571d1d0a36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8DF00C-0174-4F28-946E-E92A1E535ECA}">
  <ds:schemaRefs>
    <ds:schemaRef ds:uri="0a77f743-a811-41bb-ba78-6ec6c1ad7cc3"/>
    <ds:schemaRef ds:uri="4b8104a1-a6fd-4e2d-a541-8571d1d0a3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DBEDF40-26A9-4AA0-B36B-5D46C9C37D51}">
  <ds:schemaRefs>
    <ds:schemaRef ds:uri="0a77f743-a811-41bb-ba78-6ec6c1ad7cc3"/>
    <ds:schemaRef ds:uri="4b8104a1-a6fd-4e2d-a541-8571d1d0a36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EA325A9-625C-4683-96AA-1FB00E0F5A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2024-APLEAT-ACEP-modele-vierge_MOST</Template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Thème Office</vt:lpstr>
      <vt:lpstr>Conception personnalisée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Lucie BLANCHARD</dc:creator>
  <cp:revision>10</cp:revision>
  <cp:lastPrinted>2020-09-03T12:52:20Z</cp:lastPrinted>
  <dcterms:created xsi:type="dcterms:W3CDTF">2024-09-05T12:38:00Z</dcterms:created>
  <dcterms:modified xsi:type="dcterms:W3CDTF">2025-09-24T16:37:39Z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0x0101005816B32AC912F6419E31370595ADDEA0</vt:lpwstr>
  </property>
  <property fmtid="{D5CDD505-2E9C-101B-9397-08002B2CF9AE}" pid="3" name="MediaServiceImageTags">
    <vt:lpwstr/>
  </property>
</Properties>
</file>