
<file path=[Content_Types].xml><?xml version="1.0" encoding="utf-8"?>
<Types xmlns="http://schemas.openxmlformats.org/package/2006/content-types">
  <Default ContentType="application/vnd.openxmlformats-officedocument.oleObject" Extension="bin"/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8288000" cy="10287000"/>
  <p:notesSz cx="6858000" cy="9144000"/>
  <p:embeddedFontLst>
    <p:embeddedFont>
      <p:font typeface="Open Sans Bold" charset="1" panose="020B0806030504020204"/>
      <p:regular r:id="rId40"/>
    </p:embeddedFont>
    <p:embeddedFont>
      <p:font typeface="Breathing" charset="1" panose="02000500000000000000"/>
      <p:regular r:id="rId41"/>
    </p:embeddedFont>
    <p:embeddedFont>
      <p:font typeface="Open Sans" charset="1" panose="020B0606030504020204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png" Type="http://schemas.openxmlformats.org/officeDocument/2006/relationships/image"/><Relationship Id="rId12" Target="../media/image30.png" Type="http://schemas.openxmlformats.org/officeDocument/2006/relationships/image"/><Relationship Id="rId2" Target="../media/image37.png" Type="http://schemas.openxmlformats.org/officeDocument/2006/relationships/image"/><Relationship Id="rId3" Target="../media/image34.pn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Relationship Id="rId6" Target="../media/image32.png" Type="http://schemas.openxmlformats.org/officeDocument/2006/relationships/image"/><Relationship Id="rId7" Target="../media/image40.png" Type="http://schemas.openxmlformats.org/officeDocument/2006/relationships/image"/><Relationship Id="rId8" Target="../media/image36.pn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38.png" Type="http://schemas.openxmlformats.org/officeDocument/2006/relationships/image"/><Relationship Id="rId4" Target="../media/image39.png" Type="http://schemas.openxmlformats.org/officeDocument/2006/relationships/image"/><Relationship Id="rId5" Target="../media/image32.png" Type="http://schemas.openxmlformats.org/officeDocument/2006/relationships/image"/><Relationship Id="rId6" Target="../media/image40.png" Type="http://schemas.openxmlformats.org/officeDocument/2006/relationships/image"/><Relationship Id="rId7" Target="../media/image3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45.png" Type="http://schemas.openxmlformats.org/officeDocument/2006/relationships/image"/><Relationship Id="rId4" Target="../media/image40.png" Type="http://schemas.openxmlformats.org/officeDocument/2006/relationships/image"/><Relationship Id="rId5" Target="../media/image3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4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40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3.png" Type="http://schemas.openxmlformats.org/officeDocument/2006/relationships/image"/><Relationship Id="rId4" Target="../media/image5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5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8.png" Type="http://schemas.openxmlformats.org/officeDocument/2006/relationships/image"/><Relationship Id="rId4" Target="../media/image59.png" Type="http://schemas.openxmlformats.org/officeDocument/2006/relationships/image"/><Relationship Id="rId5" Target="../media/image60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1.png" Type="http://schemas.openxmlformats.org/officeDocument/2006/relationships/image"/><Relationship Id="rId4" Target="../media/image62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3.png" Type="http://schemas.openxmlformats.org/officeDocument/2006/relationships/image"/><Relationship Id="rId4" Target="../media/image64.jpeg" Type="http://schemas.openxmlformats.org/officeDocument/2006/relationships/image"/><Relationship Id="rId5" Target="https://www.youtube.com/watch?v=YL71IYFU0TY" TargetMode="External" Type="http://schemas.openxmlformats.org/officeDocument/2006/relationships/video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png" Type="http://schemas.openxmlformats.org/officeDocument/2006/relationships/image"/><Relationship Id="rId12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11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png" Type="http://schemas.openxmlformats.org/officeDocument/2006/relationships/image"/><Relationship Id="rId11" Target="../media/image73.png" Type="http://schemas.openxmlformats.org/officeDocument/2006/relationships/image"/><Relationship Id="rId12" Target="../media/image74.png" Type="http://schemas.openxmlformats.org/officeDocument/2006/relationships/image"/><Relationship Id="rId13" Target="../media/image75.svg" Type="http://schemas.openxmlformats.org/officeDocument/2006/relationships/image"/><Relationship Id="rId2" Target="../media/image65.png" Type="http://schemas.openxmlformats.org/officeDocument/2006/relationships/image"/><Relationship Id="rId3" Target="../media/image1.png" Type="http://schemas.openxmlformats.org/officeDocument/2006/relationships/image"/><Relationship Id="rId4" Target="../media/image66.png" Type="http://schemas.openxmlformats.org/officeDocument/2006/relationships/image"/><Relationship Id="rId5" Target="../media/image67.png" Type="http://schemas.openxmlformats.org/officeDocument/2006/relationships/image"/><Relationship Id="rId6" Target="../media/image68.png" Type="http://schemas.openxmlformats.org/officeDocument/2006/relationships/image"/><Relationship Id="rId7" Target="../media/image69.png" Type="http://schemas.openxmlformats.org/officeDocument/2006/relationships/image"/><Relationship Id="rId8" Target="../media/image70.png" Type="http://schemas.openxmlformats.org/officeDocument/2006/relationships/image"/><Relationship Id="rId9" Target="../media/image71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4.png" Type="http://schemas.openxmlformats.org/officeDocument/2006/relationships/image"/><Relationship Id="rId11" Target="../media/image85.png" Type="http://schemas.openxmlformats.org/officeDocument/2006/relationships/image"/><Relationship Id="rId2" Target="../media/image76.png" Type="http://schemas.openxmlformats.org/officeDocument/2006/relationships/image"/><Relationship Id="rId3" Target="../media/image77.png" Type="http://schemas.openxmlformats.org/officeDocument/2006/relationships/image"/><Relationship Id="rId4" Target="../media/image78.png" Type="http://schemas.openxmlformats.org/officeDocument/2006/relationships/image"/><Relationship Id="rId5" Target="../media/image79.png" Type="http://schemas.openxmlformats.org/officeDocument/2006/relationships/image"/><Relationship Id="rId6" Target="../media/image80.png" Type="http://schemas.openxmlformats.org/officeDocument/2006/relationships/image"/><Relationship Id="rId7" Target="../media/image81.png" Type="http://schemas.openxmlformats.org/officeDocument/2006/relationships/image"/><Relationship Id="rId8" Target="../media/image82.png" Type="http://schemas.openxmlformats.org/officeDocument/2006/relationships/image"/><Relationship Id="rId9" Target="../media/image83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6.png" Type="http://schemas.openxmlformats.org/officeDocument/2006/relationships/image"/><Relationship Id="rId3" Target="../media/image87.png" Type="http://schemas.openxmlformats.org/officeDocument/2006/relationships/image"/><Relationship Id="rId4" Target="../media/image8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embeddings/oleObject1.bin" Type="http://schemas.openxmlformats.org/officeDocument/2006/relationships/oleObject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88045" y="5143500"/>
            <a:ext cx="5176864" cy="2077217"/>
          </a:xfrm>
          <a:custGeom>
            <a:avLst/>
            <a:gdLst/>
            <a:ahLst/>
            <a:cxnLst/>
            <a:rect r="r" b="b" t="t" l="l"/>
            <a:pathLst>
              <a:path h="2077217" w="5176864">
                <a:moveTo>
                  <a:pt x="0" y="0"/>
                </a:moveTo>
                <a:lnTo>
                  <a:pt x="5176864" y="0"/>
                </a:lnTo>
                <a:lnTo>
                  <a:pt x="5176864" y="2077217"/>
                </a:lnTo>
                <a:lnTo>
                  <a:pt x="0" y="2077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4791" y="1452413"/>
            <a:ext cx="3390901" cy="2874192"/>
          </a:xfrm>
          <a:custGeom>
            <a:avLst/>
            <a:gdLst/>
            <a:ahLst/>
            <a:cxnLst/>
            <a:rect r="r" b="b" t="t" l="l"/>
            <a:pathLst>
              <a:path h="2874192" w="3390901">
                <a:moveTo>
                  <a:pt x="0" y="0"/>
                </a:moveTo>
                <a:lnTo>
                  <a:pt x="3390901" y="0"/>
                </a:lnTo>
                <a:lnTo>
                  <a:pt x="3390901" y="2874193"/>
                </a:lnTo>
                <a:lnTo>
                  <a:pt x="0" y="28741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11181" y="2206325"/>
            <a:ext cx="11899106" cy="4824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b="true" sz="9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     dans 10 ans ? </a:t>
            </a:r>
          </a:p>
          <a:p>
            <a:pPr algn="ctr">
              <a:lnSpc>
                <a:spcPts val="12880"/>
              </a:lnSpc>
            </a:pPr>
          </a:p>
          <a:p>
            <a:pPr algn="ctr">
              <a:lnSpc>
                <a:spcPts val="12880"/>
              </a:lnSpc>
            </a:pPr>
            <a:r>
              <a:rPr lang="en-US" b="true" sz="9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Les pistes du projet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86000" y="0"/>
            <a:ext cx="13716000" cy="10287000"/>
          </a:xfrm>
          <a:custGeom>
            <a:avLst/>
            <a:gdLst/>
            <a:ahLst/>
            <a:cxnLst/>
            <a:rect r="r" b="b" t="t" l="l"/>
            <a:pathLst>
              <a:path h="10287000" w="13716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42662" y="261797"/>
            <a:ext cx="1291143" cy="1445518"/>
          </a:xfrm>
          <a:custGeom>
            <a:avLst/>
            <a:gdLst/>
            <a:ahLst/>
            <a:cxnLst/>
            <a:rect r="r" b="b" t="t" l="l"/>
            <a:pathLst>
              <a:path h="1445518" w="1291143">
                <a:moveTo>
                  <a:pt x="0" y="0"/>
                </a:moveTo>
                <a:lnTo>
                  <a:pt x="1291142" y="0"/>
                </a:lnTo>
                <a:lnTo>
                  <a:pt x="1291142" y="1445518"/>
                </a:lnTo>
                <a:lnTo>
                  <a:pt x="0" y="144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86000" y="0"/>
            <a:ext cx="13716000" cy="10287000"/>
          </a:xfrm>
          <a:custGeom>
            <a:avLst/>
            <a:gdLst/>
            <a:ahLst/>
            <a:cxnLst/>
            <a:rect r="r" b="b" t="t" l="l"/>
            <a:pathLst>
              <a:path h="10287000" w="13716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53087" y="355663"/>
            <a:ext cx="809929" cy="1079905"/>
          </a:xfrm>
          <a:custGeom>
            <a:avLst/>
            <a:gdLst/>
            <a:ahLst/>
            <a:cxnLst/>
            <a:rect r="r" b="b" t="t" l="l"/>
            <a:pathLst>
              <a:path h="1079905" w="809929">
                <a:moveTo>
                  <a:pt x="0" y="0"/>
                </a:moveTo>
                <a:lnTo>
                  <a:pt x="809929" y="0"/>
                </a:lnTo>
                <a:lnTo>
                  <a:pt x="809929" y="1079905"/>
                </a:lnTo>
                <a:lnTo>
                  <a:pt x="0" y="1079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778706" y="1757183"/>
            <a:ext cx="1358690" cy="463653"/>
          </a:xfrm>
          <a:custGeom>
            <a:avLst/>
            <a:gdLst/>
            <a:ahLst/>
            <a:cxnLst/>
            <a:rect r="r" b="b" t="t" l="l"/>
            <a:pathLst>
              <a:path h="463653" w="1358690">
                <a:moveTo>
                  <a:pt x="0" y="0"/>
                </a:moveTo>
                <a:lnTo>
                  <a:pt x="1358690" y="0"/>
                </a:lnTo>
                <a:lnTo>
                  <a:pt x="1358690" y="463653"/>
                </a:lnTo>
                <a:lnTo>
                  <a:pt x="0" y="4636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932860" y="2544686"/>
            <a:ext cx="1204536" cy="869943"/>
          </a:xfrm>
          <a:custGeom>
            <a:avLst/>
            <a:gdLst/>
            <a:ahLst/>
            <a:cxnLst/>
            <a:rect r="r" b="b" t="t" l="l"/>
            <a:pathLst>
              <a:path h="869943" w="1204536">
                <a:moveTo>
                  <a:pt x="0" y="0"/>
                </a:moveTo>
                <a:lnTo>
                  <a:pt x="1204536" y="0"/>
                </a:lnTo>
                <a:lnTo>
                  <a:pt x="1204536" y="869943"/>
                </a:lnTo>
                <a:lnTo>
                  <a:pt x="0" y="8699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28078" y="0"/>
            <a:ext cx="5786438" cy="10287000"/>
          </a:xfrm>
          <a:custGeom>
            <a:avLst/>
            <a:gdLst/>
            <a:ahLst/>
            <a:cxnLst/>
            <a:rect r="r" b="b" t="t" l="l"/>
            <a:pathLst>
              <a:path h="10287000" w="5786438">
                <a:moveTo>
                  <a:pt x="0" y="0"/>
                </a:moveTo>
                <a:lnTo>
                  <a:pt x="5786437" y="0"/>
                </a:lnTo>
                <a:lnTo>
                  <a:pt x="57864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784872" y="1184921"/>
            <a:ext cx="797252" cy="1063002"/>
          </a:xfrm>
          <a:custGeom>
            <a:avLst/>
            <a:gdLst/>
            <a:ahLst/>
            <a:cxnLst/>
            <a:rect r="r" b="b" t="t" l="l"/>
            <a:pathLst>
              <a:path h="1063002" w="797252">
                <a:moveTo>
                  <a:pt x="0" y="0"/>
                </a:moveTo>
                <a:lnTo>
                  <a:pt x="797252" y="0"/>
                </a:lnTo>
                <a:lnTo>
                  <a:pt x="797252" y="1063002"/>
                </a:lnTo>
                <a:lnTo>
                  <a:pt x="0" y="1063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97605" y="2233253"/>
            <a:ext cx="1816040" cy="936103"/>
          </a:xfrm>
          <a:custGeom>
            <a:avLst/>
            <a:gdLst/>
            <a:ahLst/>
            <a:cxnLst/>
            <a:rect r="r" b="b" t="t" l="l"/>
            <a:pathLst>
              <a:path h="936103" w="1816040">
                <a:moveTo>
                  <a:pt x="0" y="0"/>
                </a:moveTo>
                <a:lnTo>
                  <a:pt x="1816040" y="0"/>
                </a:lnTo>
                <a:lnTo>
                  <a:pt x="1816040" y="936103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126218" y="3362348"/>
            <a:ext cx="1958814" cy="402150"/>
          </a:xfrm>
          <a:custGeom>
            <a:avLst/>
            <a:gdLst/>
            <a:ahLst/>
            <a:cxnLst/>
            <a:rect r="r" b="b" t="t" l="l"/>
            <a:pathLst>
              <a:path h="402150" w="1958814">
                <a:moveTo>
                  <a:pt x="0" y="0"/>
                </a:moveTo>
                <a:lnTo>
                  <a:pt x="1958814" y="0"/>
                </a:lnTo>
                <a:lnTo>
                  <a:pt x="1958814" y="402150"/>
                </a:lnTo>
                <a:lnTo>
                  <a:pt x="0" y="402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43" t="0" r="-384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60054" y="3957490"/>
            <a:ext cx="1291143" cy="1445518"/>
          </a:xfrm>
          <a:custGeom>
            <a:avLst/>
            <a:gdLst/>
            <a:ahLst/>
            <a:cxnLst/>
            <a:rect r="r" b="b" t="t" l="l"/>
            <a:pathLst>
              <a:path h="1445518" w="1291143">
                <a:moveTo>
                  <a:pt x="0" y="0"/>
                </a:moveTo>
                <a:lnTo>
                  <a:pt x="1291142" y="0"/>
                </a:lnTo>
                <a:lnTo>
                  <a:pt x="1291142" y="1445518"/>
                </a:lnTo>
                <a:lnTo>
                  <a:pt x="0" y="1445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066386" y="5596000"/>
            <a:ext cx="2078477" cy="727467"/>
          </a:xfrm>
          <a:custGeom>
            <a:avLst/>
            <a:gdLst/>
            <a:ahLst/>
            <a:cxnLst/>
            <a:rect r="r" b="b" t="t" l="l"/>
            <a:pathLst>
              <a:path h="727467" w="2078477">
                <a:moveTo>
                  <a:pt x="0" y="0"/>
                </a:moveTo>
                <a:lnTo>
                  <a:pt x="2078477" y="0"/>
                </a:lnTo>
                <a:lnTo>
                  <a:pt x="2078477" y="727467"/>
                </a:lnTo>
                <a:lnTo>
                  <a:pt x="0" y="7274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503357" y="6516459"/>
            <a:ext cx="1204536" cy="869943"/>
          </a:xfrm>
          <a:custGeom>
            <a:avLst/>
            <a:gdLst/>
            <a:ahLst/>
            <a:cxnLst/>
            <a:rect r="r" b="b" t="t" l="l"/>
            <a:pathLst>
              <a:path h="869943" w="1204536">
                <a:moveTo>
                  <a:pt x="0" y="0"/>
                </a:moveTo>
                <a:lnTo>
                  <a:pt x="1204536" y="0"/>
                </a:lnTo>
                <a:lnTo>
                  <a:pt x="1204536" y="869942"/>
                </a:lnTo>
                <a:lnTo>
                  <a:pt x="0" y="869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359174" y="7579393"/>
            <a:ext cx="1492901" cy="509452"/>
          </a:xfrm>
          <a:custGeom>
            <a:avLst/>
            <a:gdLst/>
            <a:ahLst/>
            <a:cxnLst/>
            <a:rect r="r" b="b" t="t" l="l"/>
            <a:pathLst>
              <a:path h="509452" w="1492901">
                <a:moveTo>
                  <a:pt x="0" y="0"/>
                </a:moveTo>
                <a:lnTo>
                  <a:pt x="1492901" y="0"/>
                </a:lnTo>
                <a:lnTo>
                  <a:pt x="1492901" y="509452"/>
                </a:lnTo>
                <a:lnTo>
                  <a:pt x="0" y="5094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464111" y="8281837"/>
            <a:ext cx="1283028" cy="926346"/>
          </a:xfrm>
          <a:custGeom>
            <a:avLst/>
            <a:gdLst/>
            <a:ahLst/>
            <a:cxnLst/>
            <a:rect r="r" b="b" t="t" l="l"/>
            <a:pathLst>
              <a:path h="926346" w="1283028">
                <a:moveTo>
                  <a:pt x="0" y="0"/>
                </a:moveTo>
                <a:lnTo>
                  <a:pt x="1283028" y="0"/>
                </a:lnTo>
                <a:lnTo>
                  <a:pt x="1283028" y="926346"/>
                </a:lnTo>
                <a:lnTo>
                  <a:pt x="0" y="926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244663" y="9401175"/>
            <a:ext cx="1721923" cy="715957"/>
          </a:xfrm>
          <a:custGeom>
            <a:avLst/>
            <a:gdLst/>
            <a:ahLst/>
            <a:cxnLst/>
            <a:rect r="r" b="b" t="t" l="l"/>
            <a:pathLst>
              <a:path h="715957" w="1721923">
                <a:moveTo>
                  <a:pt x="0" y="0"/>
                </a:moveTo>
                <a:lnTo>
                  <a:pt x="1721923" y="0"/>
                </a:lnTo>
                <a:lnTo>
                  <a:pt x="1721923" y="715957"/>
                </a:lnTo>
                <a:lnTo>
                  <a:pt x="0" y="7159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706263" y="193206"/>
            <a:ext cx="798723" cy="798723"/>
          </a:xfrm>
          <a:custGeom>
            <a:avLst/>
            <a:gdLst/>
            <a:ahLst/>
            <a:cxnLst/>
            <a:rect r="r" b="b" t="t" l="l"/>
            <a:pathLst>
              <a:path h="798723" w="798723">
                <a:moveTo>
                  <a:pt x="0" y="0"/>
                </a:moveTo>
                <a:lnTo>
                  <a:pt x="798723" y="0"/>
                </a:lnTo>
                <a:lnTo>
                  <a:pt x="798723" y="798723"/>
                </a:lnTo>
                <a:lnTo>
                  <a:pt x="0" y="798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86000" y="0"/>
            <a:ext cx="13716000" cy="10287000"/>
          </a:xfrm>
          <a:custGeom>
            <a:avLst/>
            <a:gdLst/>
            <a:ahLst/>
            <a:cxnLst/>
            <a:rect r="r" b="b" t="t" l="l"/>
            <a:pathLst>
              <a:path h="10287000" w="13716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55400" y="203934"/>
            <a:ext cx="1816040" cy="936103"/>
          </a:xfrm>
          <a:custGeom>
            <a:avLst/>
            <a:gdLst/>
            <a:ahLst/>
            <a:cxnLst/>
            <a:rect r="r" b="b" t="t" l="l"/>
            <a:pathLst>
              <a:path h="936103" w="1816040">
                <a:moveTo>
                  <a:pt x="0" y="0"/>
                </a:moveTo>
                <a:lnTo>
                  <a:pt x="1816040" y="0"/>
                </a:lnTo>
                <a:lnTo>
                  <a:pt x="1816040" y="936103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12626" y="1384848"/>
            <a:ext cx="1958814" cy="402150"/>
          </a:xfrm>
          <a:custGeom>
            <a:avLst/>
            <a:gdLst/>
            <a:ahLst/>
            <a:cxnLst/>
            <a:rect r="r" b="b" t="t" l="l"/>
            <a:pathLst>
              <a:path h="402150" w="1958814">
                <a:moveTo>
                  <a:pt x="0" y="0"/>
                </a:moveTo>
                <a:lnTo>
                  <a:pt x="1958814" y="0"/>
                </a:lnTo>
                <a:lnTo>
                  <a:pt x="1958814" y="402150"/>
                </a:lnTo>
                <a:lnTo>
                  <a:pt x="0" y="402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43" t="0" r="-384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613729" y="2034648"/>
            <a:ext cx="1291143" cy="1445518"/>
          </a:xfrm>
          <a:custGeom>
            <a:avLst/>
            <a:gdLst/>
            <a:ahLst/>
            <a:cxnLst/>
            <a:rect r="r" b="b" t="t" l="l"/>
            <a:pathLst>
              <a:path h="1445518" w="1291143">
                <a:moveTo>
                  <a:pt x="0" y="0"/>
                </a:moveTo>
                <a:lnTo>
                  <a:pt x="1291142" y="0"/>
                </a:lnTo>
                <a:lnTo>
                  <a:pt x="1291142" y="1445519"/>
                </a:lnTo>
                <a:lnTo>
                  <a:pt x="0" y="1445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152795" y="3727817"/>
            <a:ext cx="2078477" cy="727467"/>
          </a:xfrm>
          <a:custGeom>
            <a:avLst/>
            <a:gdLst/>
            <a:ahLst/>
            <a:cxnLst/>
            <a:rect r="r" b="b" t="t" l="l"/>
            <a:pathLst>
              <a:path h="727467" w="2078477">
                <a:moveTo>
                  <a:pt x="0" y="0"/>
                </a:moveTo>
                <a:lnTo>
                  <a:pt x="2078476" y="0"/>
                </a:lnTo>
                <a:lnTo>
                  <a:pt x="2078476" y="727466"/>
                </a:lnTo>
                <a:lnTo>
                  <a:pt x="0" y="727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794262" y="4702933"/>
            <a:ext cx="1204536" cy="869943"/>
          </a:xfrm>
          <a:custGeom>
            <a:avLst/>
            <a:gdLst/>
            <a:ahLst/>
            <a:cxnLst/>
            <a:rect r="r" b="b" t="t" l="l"/>
            <a:pathLst>
              <a:path h="869943" w="1204536">
                <a:moveTo>
                  <a:pt x="0" y="0"/>
                </a:moveTo>
                <a:lnTo>
                  <a:pt x="1204536" y="0"/>
                </a:lnTo>
                <a:lnTo>
                  <a:pt x="1204536" y="869943"/>
                </a:lnTo>
                <a:lnTo>
                  <a:pt x="0" y="8699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27173" cy="10287000"/>
          </a:xfrm>
          <a:custGeom>
            <a:avLst/>
            <a:gdLst/>
            <a:ahLst/>
            <a:cxnLst/>
            <a:rect r="r" b="b" t="t" l="l"/>
            <a:pathLst>
              <a:path h="10287000" w="18727173">
                <a:moveTo>
                  <a:pt x="0" y="0"/>
                </a:moveTo>
                <a:lnTo>
                  <a:pt x="18727173" y="0"/>
                </a:lnTo>
                <a:lnTo>
                  <a:pt x="187271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6535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721527" y="448468"/>
            <a:ext cx="1291143" cy="1445518"/>
          </a:xfrm>
          <a:custGeom>
            <a:avLst/>
            <a:gdLst/>
            <a:ahLst/>
            <a:cxnLst/>
            <a:rect r="r" b="b" t="t" l="l"/>
            <a:pathLst>
              <a:path h="1445518" w="1291143">
                <a:moveTo>
                  <a:pt x="0" y="0"/>
                </a:moveTo>
                <a:lnTo>
                  <a:pt x="1291143" y="0"/>
                </a:lnTo>
                <a:lnTo>
                  <a:pt x="1291143" y="1445518"/>
                </a:lnTo>
                <a:lnTo>
                  <a:pt x="0" y="144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721527" y="448468"/>
            <a:ext cx="1291143" cy="1445518"/>
          </a:xfrm>
          <a:custGeom>
            <a:avLst/>
            <a:gdLst/>
            <a:ahLst/>
            <a:cxnLst/>
            <a:rect r="r" b="b" t="t" l="l"/>
            <a:pathLst>
              <a:path h="1445518" w="1291143">
                <a:moveTo>
                  <a:pt x="0" y="0"/>
                </a:moveTo>
                <a:lnTo>
                  <a:pt x="1291143" y="0"/>
                </a:lnTo>
                <a:lnTo>
                  <a:pt x="1291143" y="1445518"/>
                </a:lnTo>
                <a:lnTo>
                  <a:pt x="0" y="1445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93159" y="0"/>
            <a:ext cx="13701683" cy="10287000"/>
          </a:xfrm>
          <a:custGeom>
            <a:avLst/>
            <a:gdLst/>
            <a:ahLst/>
            <a:cxnLst/>
            <a:rect r="r" b="b" t="t" l="l"/>
            <a:pathLst>
              <a:path h="10287000" w="13701683">
                <a:moveTo>
                  <a:pt x="0" y="0"/>
                </a:moveTo>
                <a:lnTo>
                  <a:pt x="13701682" y="0"/>
                </a:lnTo>
                <a:lnTo>
                  <a:pt x="137016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20062" y="2162826"/>
            <a:ext cx="2078477" cy="727467"/>
          </a:xfrm>
          <a:custGeom>
            <a:avLst/>
            <a:gdLst/>
            <a:ahLst/>
            <a:cxnLst/>
            <a:rect r="r" b="b" t="t" l="l"/>
            <a:pathLst>
              <a:path h="727467" w="2078477">
                <a:moveTo>
                  <a:pt x="0" y="0"/>
                </a:moveTo>
                <a:lnTo>
                  <a:pt x="2078476" y="0"/>
                </a:lnTo>
                <a:lnTo>
                  <a:pt x="2078476" y="727467"/>
                </a:lnTo>
                <a:lnTo>
                  <a:pt x="0" y="727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51280" y="3156993"/>
            <a:ext cx="1816040" cy="936103"/>
          </a:xfrm>
          <a:custGeom>
            <a:avLst/>
            <a:gdLst/>
            <a:ahLst/>
            <a:cxnLst/>
            <a:rect r="r" b="b" t="t" l="l"/>
            <a:pathLst>
              <a:path h="936103" w="1816040">
                <a:moveTo>
                  <a:pt x="0" y="0"/>
                </a:moveTo>
                <a:lnTo>
                  <a:pt x="1816040" y="0"/>
                </a:lnTo>
                <a:lnTo>
                  <a:pt x="1816040" y="936103"/>
                </a:lnTo>
                <a:lnTo>
                  <a:pt x="0" y="936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6803" y="0"/>
            <a:ext cx="15253337" cy="10287000"/>
          </a:xfrm>
          <a:custGeom>
            <a:avLst/>
            <a:gdLst/>
            <a:ahLst/>
            <a:cxnLst/>
            <a:rect r="r" b="b" t="t" l="l"/>
            <a:pathLst>
              <a:path h="10287000" w="15253337">
                <a:moveTo>
                  <a:pt x="0" y="0"/>
                </a:moveTo>
                <a:lnTo>
                  <a:pt x="15253337" y="0"/>
                </a:lnTo>
                <a:lnTo>
                  <a:pt x="152533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752" r="0" b="-579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48776" y="528859"/>
            <a:ext cx="1934621" cy="660190"/>
          </a:xfrm>
          <a:custGeom>
            <a:avLst/>
            <a:gdLst/>
            <a:ahLst/>
            <a:cxnLst/>
            <a:rect r="r" b="b" t="t" l="l"/>
            <a:pathLst>
              <a:path h="660190" w="1934621">
                <a:moveTo>
                  <a:pt x="0" y="0"/>
                </a:moveTo>
                <a:lnTo>
                  <a:pt x="1934622" y="0"/>
                </a:lnTo>
                <a:lnTo>
                  <a:pt x="1934622" y="660190"/>
                </a:lnTo>
                <a:lnTo>
                  <a:pt x="0" y="660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721527" y="202071"/>
            <a:ext cx="1291143" cy="1445518"/>
          </a:xfrm>
          <a:custGeom>
            <a:avLst/>
            <a:gdLst/>
            <a:ahLst/>
            <a:cxnLst/>
            <a:rect r="r" b="b" t="t" l="l"/>
            <a:pathLst>
              <a:path h="1445518" w="1291143">
                <a:moveTo>
                  <a:pt x="0" y="0"/>
                </a:moveTo>
                <a:lnTo>
                  <a:pt x="1291143" y="0"/>
                </a:lnTo>
                <a:lnTo>
                  <a:pt x="1291143" y="1445518"/>
                </a:lnTo>
                <a:lnTo>
                  <a:pt x="0" y="144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1504474"/>
            <a:ext cx="10287000" cy="7278052"/>
          </a:xfrm>
          <a:custGeom>
            <a:avLst/>
            <a:gdLst/>
            <a:ahLst/>
            <a:cxnLst/>
            <a:rect r="r" b="b" t="t" l="l"/>
            <a:pathLst>
              <a:path h="7278052" w="10287000">
                <a:moveTo>
                  <a:pt x="0" y="0"/>
                </a:moveTo>
                <a:lnTo>
                  <a:pt x="10287000" y="0"/>
                </a:lnTo>
                <a:lnTo>
                  <a:pt x="10287000" y="7278052"/>
                </a:lnTo>
                <a:lnTo>
                  <a:pt x="0" y="72780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62582" y="678750"/>
            <a:ext cx="1982019" cy="676364"/>
          </a:xfrm>
          <a:custGeom>
            <a:avLst/>
            <a:gdLst/>
            <a:ahLst/>
            <a:cxnLst/>
            <a:rect r="r" b="b" t="t" l="l"/>
            <a:pathLst>
              <a:path h="676364" w="1982019">
                <a:moveTo>
                  <a:pt x="0" y="0"/>
                </a:moveTo>
                <a:lnTo>
                  <a:pt x="1982020" y="0"/>
                </a:lnTo>
                <a:lnTo>
                  <a:pt x="1982020" y="676364"/>
                </a:lnTo>
                <a:lnTo>
                  <a:pt x="0" y="676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75506" y="0"/>
            <a:ext cx="7713743" cy="10287000"/>
          </a:xfrm>
          <a:custGeom>
            <a:avLst/>
            <a:gdLst/>
            <a:ahLst/>
            <a:cxnLst/>
            <a:rect r="r" b="b" t="t" l="l"/>
            <a:pathLst>
              <a:path h="10287000" w="7713743">
                <a:moveTo>
                  <a:pt x="0" y="0"/>
                </a:moveTo>
                <a:lnTo>
                  <a:pt x="7713743" y="0"/>
                </a:lnTo>
                <a:lnTo>
                  <a:pt x="77137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113910" y="796874"/>
            <a:ext cx="2530692" cy="863599"/>
          </a:xfrm>
          <a:custGeom>
            <a:avLst/>
            <a:gdLst/>
            <a:ahLst/>
            <a:cxnLst/>
            <a:rect r="r" b="b" t="t" l="l"/>
            <a:pathLst>
              <a:path h="863599" w="2530692">
                <a:moveTo>
                  <a:pt x="0" y="0"/>
                </a:moveTo>
                <a:lnTo>
                  <a:pt x="2530692" y="0"/>
                </a:lnTo>
                <a:lnTo>
                  <a:pt x="2530692" y="863598"/>
                </a:lnTo>
                <a:lnTo>
                  <a:pt x="0" y="863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1153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43310" y="51153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45966" y="7848115"/>
            <a:ext cx="2742034" cy="548407"/>
          </a:xfrm>
          <a:custGeom>
            <a:avLst/>
            <a:gdLst/>
            <a:ahLst/>
            <a:cxnLst/>
            <a:rect r="r" b="b" t="t" l="l"/>
            <a:pathLst>
              <a:path h="548407" w="2742034">
                <a:moveTo>
                  <a:pt x="0" y="0"/>
                </a:moveTo>
                <a:lnTo>
                  <a:pt x="2742034" y="0"/>
                </a:lnTo>
                <a:lnTo>
                  <a:pt x="2742034" y="548407"/>
                </a:lnTo>
                <a:lnTo>
                  <a:pt x="0" y="5484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188720"/>
            <a:ext cx="18288000" cy="7909560"/>
          </a:xfrm>
          <a:custGeom>
            <a:avLst/>
            <a:gdLst/>
            <a:ahLst/>
            <a:cxnLst/>
            <a:rect r="r" b="b" t="t" l="l"/>
            <a:pathLst>
              <a:path h="7909560" w="18288000">
                <a:moveTo>
                  <a:pt x="0" y="0"/>
                </a:moveTo>
                <a:lnTo>
                  <a:pt x="18288000" y="0"/>
                </a:lnTo>
                <a:lnTo>
                  <a:pt x="18288000" y="7909560"/>
                </a:lnTo>
                <a:lnTo>
                  <a:pt x="0" y="7909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42662" y="261797"/>
            <a:ext cx="1291143" cy="1445518"/>
          </a:xfrm>
          <a:custGeom>
            <a:avLst/>
            <a:gdLst/>
            <a:ahLst/>
            <a:cxnLst/>
            <a:rect r="r" b="b" t="t" l="l"/>
            <a:pathLst>
              <a:path h="1445518" w="1291143">
                <a:moveTo>
                  <a:pt x="0" y="0"/>
                </a:moveTo>
                <a:lnTo>
                  <a:pt x="1291142" y="0"/>
                </a:lnTo>
                <a:lnTo>
                  <a:pt x="1291142" y="1445518"/>
                </a:lnTo>
                <a:lnTo>
                  <a:pt x="0" y="144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86000" y="0"/>
            <a:ext cx="13716000" cy="10287000"/>
          </a:xfrm>
          <a:custGeom>
            <a:avLst/>
            <a:gdLst/>
            <a:ahLst/>
            <a:cxnLst/>
            <a:rect r="r" b="b" t="t" l="l"/>
            <a:pathLst>
              <a:path h="10287000" w="13716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55383" y="329252"/>
            <a:ext cx="1819803" cy="1313898"/>
          </a:xfrm>
          <a:custGeom>
            <a:avLst/>
            <a:gdLst/>
            <a:ahLst/>
            <a:cxnLst/>
            <a:rect r="r" b="b" t="t" l="l"/>
            <a:pathLst>
              <a:path h="1313898" w="1819803">
                <a:moveTo>
                  <a:pt x="0" y="0"/>
                </a:moveTo>
                <a:lnTo>
                  <a:pt x="1819803" y="0"/>
                </a:lnTo>
                <a:lnTo>
                  <a:pt x="1819803" y="1313898"/>
                </a:lnTo>
                <a:lnTo>
                  <a:pt x="0" y="1313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86000" y="0"/>
            <a:ext cx="13716000" cy="10287000"/>
          </a:xfrm>
          <a:custGeom>
            <a:avLst/>
            <a:gdLst/>
            <a:ahLst/>
            <a:cxnLst/>
            <a:rect r="r" b="b" t="t" l="l"/>
            <a:pathLst>
              <a:path h="10287000" w="13716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01614" y="301233"/>
            <a:ext cx="2078477" cy="727467"/>
          </a:xfrm>
          <a:custGeom>
            <a:avLst/>
            <a:gdLst/>
            <a:ahLst/>
            <a:cxnLst/>
            <a:rect r="r" b="b" t="t" l="l"/>
            <a:pathLst>
              <a:path h="727467" w="2078477">
                <a:moveTo>
                  <a:pt x="0" y="0"/>
                </a:moveTo>
                <a:lnTo>
                  <a:pt x="2078476" y="0"/>
                </a:lnTo>
                <a:lnTo>
                  <a:pt x="2078476" y="727467"/>
                </a:lnTo>
                <a:lnTo>
                  <a:pt x="0" y="727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43310" y="51153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59393" y="2730182"/>
            <a:ext cx="16569214" cy="5963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9"/>
              </a:lnSpc>
            </a:pPr>
            <a:r>
              <a:rPr lang="en-US" sz="482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1) Co-construction et co-décision</a:t>
            </a:r>
          </a:p>
          <a:p>
            <a:pPr algn="l">
              <a:lnSpc>
                <a:spcPts val="6759"/>
              </a:lnSpc>
            </a:pPr>
          </a:p>
          <a:p>
            <a:pPr algn="l">
              <a:lnSpc>
                <a:spcPts val="6759"/>
              </a:lnSpc>
            </a:pPr>
            <a:r>
              <a:rPr lang="en-US" sz="482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2) Respect des droits en hospitalisation</a:t>
            </a:r>
          </a:p>
          <a:p>
            <a:pPr algn="l">
              <a:lnSpc>
                <a:spcPts val="6759"/>
              </a:lnSpc>
            </a:pPr>
          </a:p>
          <a:p>
            <a:pPr algn="l">
              <a:lnSpc>
                <a:spcPts val="6759"/>
              </a:lnSpc>
            </a:pPr>
            <a:r>
              <a:rPr lang="en-US" sz="4828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3) Formation des infirmier.es à la prescription des TSN</a:t>
            </a:r>
          </a:p>
          <a:p>
            <a:pPr algn="l">
              <a:lnSpc>
                <a:spcPts val="6759"/>
              </a:lnSpc>
            </a:pPr>
          </a:p>
          <a:p>
            <a:pPr algn="l">
              <a:lnSpc>
                <a:spcPts val="675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43310" y="51153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7574" y="1347888"/>
            <a:ext cx="14125736" cy="7910412"/>
          </a:xfrm>
          <a:custGeom>
            <a:avLst/>
            <a:gdLst/>
            <a:ahLst/>
            <a:cxnLst/>
            <a:rect r="r" b="b" t="t" l="l"/>
            <a:pathLst>
              <a:path h="7910412" w="14125736">
                <a:moveTo>
                  <a:pt x="0" y="0"/>
                </a:moveTo>
                <a:lnTo>
                  <a:pt x="14125736" y="0"/>
                </a:lnTo>
                <a:lnTo>
                  <a:pt x="14125736" y="7910412"/>
                </a:lnTo>
                <a:lnTo>
                  <a:pt x="0" y="791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44000" y="4317387"/>
            <a:ext cx="7444587" cy="5415937"/>
          </a:xfrm>
          <a:custGeom>
            <a:avLst/>
            <a:gdLst/>
            <a:ahLst/>
            <a:cxnLst/>
            <a:rect r="r" b="b" t="t" l="l"/>
            <a:pathLst>
              <a:path h="5415937" w="7444587">
                <a:moveTo>
                  <a:pt x="0" y="0"/>
                </a:moveTo>
                <a:lnTo>
                  <a:pt x="7444587" y="0"/>
                </a:lnTo>
                <a:lnTo>
                  <a:pt x="7444587" y="5415937"/>
                </a:lnTo>
                <a:lnTo>
                  <a:pt x="0" y="5415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43310" y="51153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20164" y="1593835"/>
            <a:ext cx="14443310" cy="8124362"/>
          </a:xfrm>
          <a:custGeom>
            <a:avLst/>
            <a:gdLst/>
            <a:ahLst/>
            <a:cxnLst/>
            <a:rect r="r" b="b" t="t" l="l"/>
            <a:pathLst>
              <a:path h="8124362" w="14443310">
                <a:moveTo>
                  <a:pt x="0" y="0"/>
                </a:moveTo>
                <a:lnTo>
                  <a:pt x="14443310" y="0"/>
                </a:lnTo>
                <a:lnTo>
                  <a:pt x="14443310" y="8124361"/>
                </a:lnTo>
                <a:lnTo>
                  <a:pt x="0" y="8124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6830743" cy="10287000"/>
          </a:xfrm>
          <a:custGeom>
            <a:avLst/>
            <a:gdLst/>
            <a:ahLst/>
            <a:cxnLst/>
            <a:rect r="r" b="b" t="t" l="l"/>
            <a:pathLst>
              <a:path h="10287000" w="16830743">
                <a:moveTo>
                  <a:pt x="0" y="0"/>
                </a:moveTo>
                <a:lnTo>
                  <a:pt x="16830743" y="0"/>
                </a:lnTo>
                <a:lnTo>
                  <a:pt x="168307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537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154675" y="0"/>
            <a:ext cx="1133325" cy="1511100"/>
          </a:xfrm>
          <a:custGeom>
            <a:avLst/>
            <a:gdLst/>
            <a:ahLst/>
            <a:cxnLst/>
            <a:rect r="r" b="b" t="t" l="l"/>
            <a:pathLst>
              <a:path h="1511100" w="1133325">
                <a:moveTo>
                  <a:pt x="0" y="0"/>
                </a:moveTo>
                <a:lnTo>
                  <a:pt x="1133325" y="0"/>
                </a:lnTo>
                <a:lnTo>
                  <a:pt x="1133325" y="1511100"/>
                </a:lnTo>
                <a:lnTo>
                  <a:pt x="0" y="1511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38259" y="8113334"/>
            <a:ext cx="6435391" cy="1713423"/>
          </a:xfrm>
          <a:custGeom>
            <a:avLst/>
            <a:gdLst/>
            <a:ahLst/>
            <a:cxnLst/>
            <a:rect r="r" b="b" t="t" l="l"/>
            <a:pathLst>
              <a:path h="1713423" w="6435391">
                <a:moveTo>
                  <a:pt x="0" y="0"/>
                </a:moveTo>
                <a:lnTo>
                  <a:pt x="6435391" y="0"/>
                </a:lnTo>
                <a:lnTo>
                  <a:pt x="6435391" y="1713423"/>
                </a:lnTo>
                <a:lnTo>
                  <a:pt x="0" y="1713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4350" y="1232539"/>
            <a:ext cx="5401204" cy="5640944"/>
          </a:xfrm>
          <a:custGeom>
            <a:avLst/>
            <a:gdLst/>
            <a:ahLst/>
            <a:cxnLst/>
            <a:rect r="r" b="b" t="t" l="l"/>
            <a:pathLst>
              <a:path h="5640944" w="5401204">
                <a:moveTo>
                  <a:pt x="0" y="0"/>
                </a:moveTo>
                <a:lnTo>
                  <a:pt x="5401204" y="0"/>
                </a:lnTo>
                <a:lnTo>
                  <a:pt x="5401204" y="5640944"/>
                </a:lnTo>
                <a:lnTo>
                  <a:pt x="0" y="5640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290964" y="1232539"/>
            <a:ext cx="5651662" cy="5602210"/>
          </a:xfrm>
          <a:custGeom>
            <a:avLst/>
            <a:gdLst/>
            <a:ahLst/>
            <a:cxnLst/>
            <a:rect r="r" b="b" t="t" l="l"/>
            <a:pathLst>
              <a:path h="5602210" w="5651662">
                <a:moveTo>
                  <a:pt x="0" y="0"/>
                </a:moveTo>
                <a:lnTo>
                  <a:pt x="5651662" y="0"/>
                </a:lnTo>
                <a:lnTo>
                  <a:pt x="5651662" y="5602210"/>
                </a:lnTo>
                <a:lnTo>
                  <a:pt x="0" y="5602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314101" y="1232539"/>
            <a:ext cx="5459549" cy="5602210"/>
          </a:xfrm>
          <a:custGeom>
            <a:avLst/>
            <a:gdLst/>
            <a:ahLst/>
            <a:cxnLst/>
            <a:rect r="r" b="b" t="t" l="l"/>
            <a:pathLst>
              <a:path h="5602210" w="5459549">
                <a:moveTo>
                  <a:pt x="0" y="0"/>
                </a:moveTo>
                <a:lnTo>
                  <a:pt x="5459549" y="0"/>
                </a:lnTo>
                <a:lnTo>
                  <a:pt x="5459549" y="5602210"/>
                </a:lnTo>
                <a:lnTo>
                  <a:pt x="0" y="5602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2356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43310" y="51153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12695999" cy="7141500"/>
          </a:xfrm>
          <a:custGeom>
            <a:avLst/>
            <a:gdLst/>
            <a:ahLst/>
            <a:cxnLst/>
            <a:rect r="r" b="b" t="t" l="l"/>
            <a:pathLst>
              <a:path h="7141500" w="12695999">
                <a:moveTo>
                  <a:pt x="0" y="0"/>
                </a:moveTo>
                <a:lnTo>
                  <a:pt x="12695999" y="0"/>
                </a:lnTo>
                <a:lnTo>
                  <a:pt x="12695999" y="7141500"/>
                </a:lnTo>
                <a:lnTo>
                  <a:pt x="0" y="7141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443310" y="7525001"/>
            <a:ext cx="3385180" cy="2120191"/>
          </a:xfrm>
          <a:custGeom>
            <a:avLst/>
            <a:gdLst/>
            <a:ahLst/>
            <a:cxnLst/>
            <a:rect r="r" b="b" t="t" l="l"/>
            <a:pathLst>
              <a:path h="2120191" w="3385180">
                <a:moveTo>
                  <a:pt x="0" y="0"/>
                </a:moveTo>
                <a:lnTo>
                  <a:pt x="3385179" y="0"/>
                </a:lnTo>
                <a:lnTo>
                  <a:pt x="3385179" y="2120191"/>
                </a:lnTo>
                <a:lnTo>
                  <a:pt x="0" y="2120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43310" y="51153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273655" y="6523502"/>
            <a:ext cx="5430914" cy="3054889"/>
          </a:xfrm>
          <a:custGeom>
            <a:avLst/>
            <a:gdLst/>
            <a:ahLst/>
            <a:cxnLst/>
            <a:rect r="r" b="b" t="t" l="l"/>
            <a:pathLst>
              <a:path h="3054889" w="5430914">
                <a:moveTo>
                  <a:pt x="0" y="0"/>
                </a:moveTo>
                <a:lnTo>
                  <a:pt x="5430913" y="0"/>
                </a:lnTo>
                <a:lnTo>
                  <a:pt x="5430913" y="3054890"/>
                </a:lnTo>
                <a:lnTo>
                  <a:pt x="0" y="3054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>
            <a:videoFile r:link="rId5"/>
          </p:nvPr>
        </p:nvPicPr>
        <p:blipFill>
          <a:blip r:embed="rId4"/>
          <a:stretch>
            <a:fillRect/>
          </a:stretch>
        </p:blipFill>
        <p:spPr>
          <a:xfrm rot="0">
            <a:off x="1028700" y="1028700"/>
            <a:ext cx="10981372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43310" y="569633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238350" y="3613027"/>
            <a:ext cx="5026318" cy="2481745"/>
          </a:xfrm>
          <a:custGeom>
            <a:avLst/>
            <a:gdLst/>
            <a:ahLst/>
            <a:cxnLst/>
            <a:rect r="r" b="b" t="t" l="l"/>
            <a:pathLst>
              <a:path h="2481745" w="5026318">
                <a:moveTo>
                  <a:pt x="0" y="0"/>
                </a:moveTo>
                <a:lnTo>
                  <a:pt x="5026318" y="0"/>
                </a:lnTo>
                <a:lnTo>
                  <a:pt x="5026318" y="2481745"/>
                </a:lnTo>
                <a:lnTo>
                  <a:pt x="0" y="2481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3902628"/>
            <a:ext cx="3126492" cy="3057627"/>
          </a:xfrm>
          <a:custGeom>
            <a:avLst/>
            <a:gdLst/>
            <a:ahLst/>
            <a:cxnLst/>
            <a:rect r="r" b="b" t="t" l="l"/>
            <a:pathLst>
              <a:path h="3057627" w="3126492">
                <a:moveTo>
                  <a:pt x="0" y="0"/>
                </a:moveTo>
                <a:lnTo>
                  <a:pt x="3126492" y="0"/>
                </a:lnTo>
                <a:lnTo>
                  <a:pt x="3126492" y="3057626"/>
                </a:lnTo>
                <a:lnTo>
                  <a:pt x="0" y="3057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65246" y="1665027"/>
            <a:ext cx="2250029" cy="4429745"/>
          </a:xfrm>
          <a:custGeom>
            <a:avLst/>
            <a:gdLst/>
            <a:ahLst/>
            <a:cxnLst/>
            <a:rect r="r" b="b" t="t" l="l"/>
            <a:pathLst>
              <a:path h="4429745" w="2250029">
                <a:moveTo>
                  <a:pt x="0" y="0"/>
                </a:moveTo>
                <a:lnTo>
                  <a:pt x="2250030" y="0"/>
                </a:lnTo>
                <a:lnTo>
                  <a:pt x="2250030" y="4429745"/>
                </a:lnTo>
                <a:lnTo>
                  <a:pt x="0" y="44297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906505" y="7156605"/>
            <a:ext cx="3493027" cy="2619770"/>
          </a:xfrm>
          <a:custGeom>
            <a:avLst/>
            <a:gdLst/>
            <a:ahLst/>
            <a:cxnLst/>
            <a:rect r="r" b="b" t="t" l="l"/>
            <a:pathLst>
              <a:path h="2619770" w="3493027">
                <a:moveTo>
                  <a:pt x="0" y="0"/>
                </a:moveTo>
                <a:lnTo>
                  <a:pt x="3493027" y="0"/>
                </a:lnTo>
                <a:lnTo>
                  <a:pt x="3493027" y="2619770"/>
                </a:lnTo>
                <a:lnTo>
                  <a:pt x="0" y="2619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865246" y="6693658"/>
            <a:ext cx="2486697" cy="3319868"/>
          </a:xfrm>
          <a:custGeom>
            <a:avLst/>
            <a:gdLst/>
            <a:ahLst/>
            <a:cxnLst/>
            <a:rect r="r" b="b" t="t" l="l"/>
            <a:pathLst>
              <a:path h="3319868" w="2486697">
                <a:moveTo>
                  <a:pt x="0" y="0"/>
                </a:moveTo>
                <a:lnTo>
                  <a:pt x="2486697" y="0"/>
                </a:lnTo>
                <a:lnTo>
                  <a:pt x="2486697" y="3319868"/>
                </a:lnTo>
                <a:lnTo>
                  <a:pt x="0" y="33198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354746" y="6818200"/>
            <a:ext cx="2131428" cy="2845566"/>
          </a:xfrm>
          <a:custGeom>
            <a:avLst/>
            <a:gdLst/>
            <a:ahLst/>
            <a:cxnLst/>
            <a:rect r="r" b="b" t="t" l="l"/>
            <a:pathLst>
              <a:path h="2845566" w="2131428">
                <a:moveTo>
                  <a:pt x="0" y="0"/>
                </a:moveTo>
                <a:lnTo>
                  <a:pt x="2131428" y="0"/>
                </a:lnTo>
                <a:lnTo>
                  <a:pt x="2131428" y="2845566"/>
                </a:lnTo>
                <a:lnTo>
                  <a:pt x="0" y="28455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653018" y="2352612"/>
            <a:ext cx="2503935" cy="4031761"/>
          </a:xfrm>
          <a:custGeom>
            <a:avLst/>
            <a:gdLst/>
            <a:ahLst/>
            <a:cxnLst/>
            <a:rect r="r" b="b" t="t" l="l"/>
            <a:pathLst>
              <a:path h="4031761" w="2503935">
                <a:moveTo>
                  <a:pt x="0" y="0"/>
                </a:moveTo>
                <a:lnTo>
                  <a:pt x="2503936" y="0"/>
                </a:lnTo>
                <a:lnTo>
                  <a:pt x="2503936" y="4031760"/>
                </a:lnTo>
                <a:lnTo>
                  <a:pt x="0" y="40317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131199" y="6705591"/>
            <a:ext cx="2468911" cy="3070785"/>
          </a:xfrm>
          <a:custGeom>
            <a:avLst/>
            <a:gdLst/>
            <a:ahLst/>
            <a:cxnLst/>
            <a:rect r="r" b="b" t="t" l="l"/>
            <a:pathLst>
              <a:path h="3070785" w="2468911">
                <a:moveTo>
                  <a:pt x="0" y="0"/>
                </a:moveTo>
                <a:lnTo>
                  <a:pt x="2468911" y="0"/>
                </a:lnTo>
                <a:lnTo>
                  <a:pt x="2468911" y="3070784"/>
                </a:lnTo>
                <a:lnTo>
                  <a:pt x="0" y="3070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41381" y="380607"/>
            <a:ext cx="2700166" cy="2810628"/>
          </a:xfrm>
          <a:custGeom>
            <a:avLst/>
            <a:gdLst/>
            <a:ahLst/>
            <a:cxnLst/>
            <a:rect r="r" b="b" t="t" l="l"/>
            <a:pathLst>
              <a:path h="2810628" w="2700166">
                <a:moveTo>
                  <a:pt x="0" y="0"/>
                </a:moveTo>
                <a:lnTo>
                  <a:pt x="2700167" y="0"/>
                </a:lnTo>
                <a:lnTo>
                  <a:pt x="2700167" y="2810628"/>
                </a:lnTo>
                <a:lnTo>
                  <a:pt x="0" y="28106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70393" y="569633"/>
            <a:ext cx="3100133" cy="2786196"/>
          </a:xfrm>
          <a:custGeom>
            <a:avLst/>
            <a:gdLst/>
            <a:ahLst/>
            <a:cxnLst/>
            <a:rect r="r" b="b" t="t" l="l"/>
            <a:pathLst>
              <a:path h="2786196" w="3100133">
                <a:moveTo>
                  <a:pt x="0" y="0"/>
                </a:moveTo>
                <a:lnTo>
                  <a:pt x="3100133" y="0"/>
                </a:lnTo>
                <a:lnTo>
                  <a:pt x="3100133" y="2786195"/>
                </a:lnTo>
                <a:lnTo>
                  <a:pt x="0" y="2786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43310" y="8744318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1150988"/>
            <a:ext cx="18288000" cy="7593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Droit de fumer ? ...</a:t>
            </a:r>
          </a:p>
          <a:p>
            <a:pPr algn="ctr">
              <a:lnSpc>
                <a:spcPts val="6719"/>
              </a:lnSpc>
            </a:pP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Droit de recevoir des soins qui visent à soulager la douleur </a:t>
            </a:r>
          </a:p>
          <a:p>
            <a:pPr algn="ctr">
              <a:lnSpc>
                <a:spcPts val="6719"/>
              </a:lnSpc>
            </a:pP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Droit de jouir du meilleur état de santé possible </a:t>
            </a:r>
          </a:p>
          <a:p>
            <a:pPr algn="ctr">
              <a:lnSpc>
                <a:spcPts val="6719"/>
              </a:lnSpc>
            </a:pP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Droit d’aller et venir </a:t>
            </a:r>
          </a:p>
          <a:p>
            <a:pPr algn="ctr">
              <a:lnSpc>
                <a:spcPts val="6719"/>
              </a:lnSpc>
            </a:pP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Droit de respirer un air pur 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43310" y="8744318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70943" y="251969"/>
            <a:ext cx="17917057" cy="15149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b="true"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Locaux : </a:t>
            </a:r>
          </a:p>
          <a:p>
            <a:pPr algn="l" marL="1381761" indent="-460587" lvl="2">
              <a:lnSpc>
                <a:spcPts val="4480"/>
              </a:lnSpc>
              <a:buFont typeface="Arial"/>
              <a:buChar char="⚬"/>
            </a:pPr>
            <a:r>
              <a:rPr lang="en-US" b="true"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accès à l’extérieur pour les fumeur.es et les non fumeur.euses,  zone fumeur à </a:t>
            </a:r>
          </a:p>
          <a:p>
            <a:pPr algn="l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&gt;9 m des portes et fenêtres</a:t>
            </a:r>
          </a:p>
          <a:p>
            <a:pPr algn="l" marL="1381761" indent="-460587" lvl="2">
              <a:lnSpc>
                <a:spcPts val="4480"/>
              </a:lnSpc>
              <a:buFont typeface="Arial"/>
              <a:buChar char="⚬"/>
            </a:pPr>
            <a:r>
              <a:rPr lang="en-US" b="true"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pas de fumoir, droit de vapoter en chambre individuelle</a:t>
            </a:r>
          </a:p>
          <a:p>
            <a:pPr algn="l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b="true"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Gestion du tabac : </a:t>
            </a:r>
          </a:p>
          <a:p>
            <a:pPr algn="l" marL="1381761" indent="-460587" lvl="2">
              <a:lnSpc>
                <a:spcPts val="4480"/>
              </a:lnSpc>
              <a:buFont typeface="Arial"/>
              <a:buChar char="⚬"/>
            </a:pPr>
            <a:r>
              <a:rPr lang="en-US" b="true"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 personne gère ses cigarettes et achète son tabac elle même sans intervention des soignant.es</a:t>
            </a:r>
          </a:p>
          <a:p>
            <a:pPr algn="l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b="true"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Substitution :</a:t>
            </a:r>
          </a:p>
          <a:p>
            <a:pPr algn="l" marL="1381761" indent="-460587" lvl="2">
              <a:lnSpc>
                <a:spcPts val="4480"/>
              </a:lnSpc>
              <a:buFont typeface="Arial"/>
              <a:buChar char="⚬"/>
            </a:pPr>
            <a:r>
              <a:rPr lang="en-US" b="true"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prescription de substituts nicotiniques systématique et immédiate à tou.te.s les fumeur.euse.s, par les infirmier.es sans validation médicale, en dose suffisante et en accès libre, disponibilité de tous les substituts (y compris inhaleurs), accès à la varénicline</a:t>
            </a:r>
          </a:p>
          <a:p>
            <a:pPr algn="l" marL="1381761" indent="-460587" lvl="2">
              <a:lnSpc>
                <a:spcPts val="4480"/>
              </a:lnSpc>
              <a:buFont typeface="Arial"/>
              <a:buChar char="⚬"/>
            </a:pPr>
            <a:r>
              <a:rPr lang="en-US" b="true"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prêt de vapes en hospitalisation, y compris en chambre d’isolement</a:t>
            </a:r>
          </a:p>
          <a:p>
            <a:pPr algn="l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b="true"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Activités : </a:t>
            </a:r>
          </a:p>
          <a:p>
            <a:pPr algn="l" marL="1381761" indent="-460587" lvl="2">
              <a:lnSpc>
                <a:spcPts val="4480"/>
              </a:lnSpc>
              <a:buFont typeface="Arial"/>
              <a:buChar char="⚬"/>
            </a:pPr>
            <a:r>
              <a:rPr lang="en-US" b="true"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opportunité d’interagir et de participer à des activités de loisirs, de recevoir des visiteurs</a:t>
            </a:r>
          </a:p>
          <a:p>
            <a:pPr algn="l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b="true"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Santé physique : </a:t>
            </a:r>
            <a:r>
              <a:rPr lang="en-US" b="true"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accès aux dépistages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96196" y="432772"/>
            <a:ext cx="9464506" cy="9464506"/>
          </a:xfrm>
          <a:custGeom>
            <a:avLst/>
            <a:gdLst/>
            <a:ahLst/>
            <a:cxnLst/>
            <a:rect r="r" b="b" t="t" l="l"/>
            <a:pathLst>
              <a:path h="9464506" w="9464506">
                <a:moveTo>
                  <a:pt x="0" y="0"/>
                </a:moveTo>
                <a:lnTo>
                  <a:pt x="9464507" y="0"/>
                </a:lnTo>
                <a:lnTo>
                  <a:pt x="9464507" y="9464506"/>
                </a:lnTo>
                <a:lnTo>
                  <a:pt x="0" y="9464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43310" y="51153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6842" y="1028700"/>
            <a:ext cx="3627949" cy="1354302"/>
          </a:xfrm>
          <a:custGeom>
            <a:avLst/>
            <a:gdLst/>
            <a:ahLst/>
            <a:cxnLst/>
            <a:rect r="r" b="b" t="t" l="l"/>
            <a:pathLst>
              <a:path h="1354302" w="3627949">
                <a:moveTo>
                  <a:pt x="0" y="0"/>
                </a:moveTo>
                <a:lnTo>
                  <a:pt x="3627949" y="0"/>
                </a:lnTo>
                <a:lnTo>
                  <a:pt x="3627949" y="1354302"/>
                </a:lnTo>
                <a:lnTo>
                  <a:pt x="0" y="13543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63937" y="7851095"/>
            <a:ext cx="1338630" cy="746286"/>
          </a:xfrm>
          <a:custGeom>
            <a:avLst/>
            <a:gdLst/>
            <a:ahLst/>
            <a:cxnLst/>
            <a:rect r="r" b="b" t="t" l="l"/>
            <a:pathLst>
              <a:path h="746286" w="1338630">
                <a:moveTo>
                  <a:pt x="0" y="0"/>
                </a:moveTo>
                <a:lnTo>
                  <a:pt x="1338630" y="0"/>
                </a:lnTo>
                <a:lnTo>
                  <a:pt x="1338630" y="746286"/>
                </a:lnTo>
                <a:lnTo>
                  <a:pt x="0" y="746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59673" y="432772"/>
            <a:ext cx="2925848" cy="3428252"/>
          </a:xfrm>
          <a:custGeom>
            <a:avLst/>
            <a:gdLst/>
            <a:ahLst/>
            <a:cxnLst/>
            <a:rect r="r" b="b" t="t" l="l"/>
            <a:pathLst>
              <a:path h="3428252" w="2925848">
                <a:moveTo>
                  <a:pt x="0" y="0"/>
                </a:moveTo>
                <a:lnTo>
                  <a:pt x="2925848" y="0"/>
                </a:lnTo>
                <a:lnTo>
                  <a:pt x="2925848" y="3428252"/>
                </a:lnTo>
                <a:lnTo>
                  <a:pt x="0" y="34282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723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480129" y="3861024"/>
            <a:ext cx="3247489" cy="3856721"/>
          </a:xfrm>
          <a:custGeom>
            <a:avLst/>
            <a:gdLst/>
            <a:ahLst/>
            <a:cxnLst/>
            <a:rect r="r" b="b" t="t" l="l"/>
            <a:pathLst>
              <a:path h="3856721" w="3247489">
                <a:moveTo>
                  <a:pt x="0" y="0"/>
                </a:moveTo>
                <a:lnTo>
                  <a:pt x="3247489" y="0"/>
                </a:lnTo>
                <a:lnTo>
                  <a:pt x="3247489" y="3856721"/>
                </a:lnTo>
                <a:lnTo>
                  <a:pt x="0" y="3856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8815" t="-145262" r="-78311" b="-45262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33651" y="3192441"/>
            <a:ext cx="1483765" cy="2078830"/>
          </a:xfrm>
          <a:custGeom>
            <a:avLst/>
            <a:gdLst/>
            <a:ahLst/>
            <a:cxnLst/>
            <a:rect r="r" b="b" t="t" l="l"/>
            <a:pathLst>
              <a:path h="2078830" w="1483765">
                <a:moveTo>
                  <a:pt x="0" y="0"/>
                </a:moveTo>
                <a:lnTo>
                  <a:pt x="1483765" y="0"/>
                </a:lnTo>
                <a:lnTo>
                  <a:pt x="1483765" y="2078830"/>
                </a:lnTo>
                <a:lnTo>
                  <a:pt x="0" y="20788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970675" y="6175868"/>
            <a:ext cx="1663228" cy="1541876"/>
          </a:xfrm>
          <a:custGeom>
            <a:avLst/>
            <a:gdLst/>
            <a:ahLst/>
            <a:cxnLst/>
            <a:rect r="r" b="b" t="t" l="l"/>
            <a:pathLst>
              <a:path h="1541876" w="1663228">
                <a:moveTo>
                  <a:pt x="0" y="0"/>
                </a:moveTo>
                <a:lnTo>
                  <a:pt x="1663228" y="0"/>
                </a:lnTo>
                <a:lnTo>
                  <a:pt x="1663228" y="1541877"/>
                </a:lnTo>
                <a:lnTo>
                  <a:pt x="0" y="15418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290032" y="4181013"/>
            <a:ext cx="3511002" cy="2180517"/>
          </a:xfrm>
          <a:custGeom>
            <a:avLst/>
            <a:gdLst/>
            <a:ahLst/>
            <a:cxnLst/>
            <a:rect r="r" b="b" t="t" l="l"/>
            <a:pathLst>
              <a:path h="2180517" w="3511002">
                <a:moveTo>
                  <a:pt x="0" y="0"/>
                </a:moveTo>
                <a:lnTo>
                  <a:pt x="3511003" y="0"/>
                </a:lnTo>
                <a:lnTo>
                  <a:pt x="3511003" y="2180517"/>
                </a:lnTo>
                <a:lnTo>
                  <a:pt x="0" y="2180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289357" y="4084659"/>
            <a:ext cx="1028696" cy="1080366"/>
          </a:xfrm>
          <a:custGeom>
            <a:avLst/>
            <a:gdLst/>
            <a:ahLst/>
            <a:cxnLst/>
            <a:rect r="r" b="b" t="t" l="l"/>
            <a:pathLst>
              <a:path h="1080366" w="1028696">
                <a:moveTo>
                  <a:pt x="0" y="0"/>
                </a:moveTo>
                <a:lnTo>
                  <a:pt x="1028696" y="0"/>
                </a:lnTo>
                <a:lnTo>
                  <a:pt x="1028696" y="1080366"/>
                </a:lnTo>
                <a:lnTo>
                  <a:pt x="0" y="1080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3577234" y="347674"/>
            <a:ext cx="872639" cy="375819"/>
            <a:chOff x="0" y="0"/>
            <a:chExt cx="229831" cy="9898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9831" cy="98981"/>
            </a:xfrm>
            <a:custGeom>
              <a:avLst/>
              <a:gdLst/>
              <a:ahLst/>
              <a:cxnLst/>
              <a:rect r="r" b="b" t="t" l="l"/>
              <a:pathLst>
                <a:path h="98981" w="229831">
                  <a:moveTo>
                    <a:pt x="0" y="0"/>
                  </a:moveTo>
                  <a:lnTo>
                    <a:pt x="229831" y="0"/>
                  </a:lnTo>
                  <a:lnTo>
                    <a:pt x="229831" y="98981"/>
                  </a:lnTo>
                  <a:lnTo>
                    <a:pt x="0" y="989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29831" cy="1370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5052666" y="2911750"/>
            <a:ext cx="1463580" cy="1423664"/>
          </a:xfrm>
          <a:custGeom>
            <a:avLst/>
            <a:gdLst/>
            <a:ahLst/>
            <a:cxnLst/>
            <a:rect r="r" b="b" t="t" l="l"/>
            <a:pathLst>
              <a:path h="1423664" w="1463580">
                <a:moveTo>
                  <a:pt x="0" y="0"/>
                </a:moveTo>
                <a:lnTo>
                  <a:pt x="1463580" y="0"/>
                </a:lnTo>
                <a:lnTo>
                  <a:pt x="1463580" y="1423664"/>
                </a:lnTo>
                <a:lnTo>
                  <a:pt x="0" y="1423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425151" y="266344"/>
            <a:ext cx="1176806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9"/>
              </a:lnSpc>
              <a:spcBef>
                <a:spcPct val="0"/>
              </a:spcBef>
            </a:pPr>
            <a:r>
              <a:rPr lang="en-US" b="true" sz="2799" strike="noStrike" u="none">
                <a:solidFill>
                  <a:srgbClr val="A1CDD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2035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40297" y="765344"/>
            <a:ext cx="1176806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A1CDD7"/>
                </a:solidFill>
                <a:latin typeface="Open Sans"/>
                <a:ea typeface="Open Sans"/>
                <a:cs typeface="Open Sans"/>
                <a:sym typeface="Open Sans"/>
              </a:rPr>
              <a:t>2026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75534" y="5369674"/>
            <a:ext cx="1176806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A1CDD7"/>
                </a:solidFill>
                <a:latin typeface="Open Sans"/>
                <a:ea typeface="Open Sans"/>
                <a:cs typeface="Open Sans"/>
                <a:sym typeface="Open Sans"/>
              </a:rPr>
              <a:t>2029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102673" y="7793945"/>
            <a:ext cx="1176806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A1CDD7"/>
                </a:solidFill>
                <a:latin typeface="Open Sans"/>
                <a:ea typeface="Open Sans"/>
                <a:cs typeface="Open Sans"/>
                <a:sym typeface="Open Sans"/>
              </a:rPr>
              <a:t>2034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716000" cy="10287000"/>
          </a:xfrm>
          <a:custGeom>
            <a:avLst/>
            <a:gdLst/>
            <a:ahLst/>
            <a:cxnLst/>
            <a:rect r="r" b="b" t="t" l="l"/>
            <a:pathLst>
              <a:path h="10287000" w="13716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60200" y="346694"/>
            <a:ext cx="1250104" cy="840514"/>
          </a:xfrm>
          <a:custGeom>
            <a:avLst/>
            <a:gdLst/>
            <a:ahLst/>
            <a:cxnLst/>
            <a:rect r="r" b="b" t="t" l="l"/>
            <a:pathLst>
              <a:path h="840514" w="1250104">
                <a:moveTo>
                  <a:pt x="0" y="0"/>
                </a:moveTo>
                <a:lnTo>
                  <a:pt x="1250104" y="0"/>
                </a:lnTo>
                <a:lnTo>
                  <a:pt x="1250104" y="840513"/>
                </a:lnTo>
                <a:lnTo>
                  <a:pt x="0" y="840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13108" y="2721135"/>
            <a:ext cx="2144287" cy="712110"/>
          </a:xfrm>
          <a:custGeom>
            <a:avLst/>
            <a:gdLst/>
            <a:ahLst/>
            <a:cxnLst/>
            <a:rect r="r" b="b" t="t" l="l"/>
            <a:pathLst>
              <a:path h="712110" w="2144287">
                <a:moveTo>
                  <a:pt x="0" y="0"/>
                </a:moveTo>
                <a:lnTo>
                  <a:pt x="2144288" y="0"/>
                </a:lnTo>
                <a:lnTo>
                  <a:pt x="2144288" y="712111"/>
                </a:lnTo>
                <a:lnTo>
                  <a:pt x="0" y="712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730089" y="9063138"/>
            <a:ext cx="2710326" cy="980949"/>
          </a:xfrm>
          <a:custGeom>
            <a:avLst/>
            <a:gdLst/>
            <a:ahLst/>
            <a:cxnLst/>
            <a:rect r="r" b="b" t="t" l="l"/>
            <a:pathLst>
              <a:path h="980949" w="2710326">
                <a:moveTo>
                  <a:pt x="0" y="0"/>
                </a:moveTo>
                <a:lnTo>
                  <a:pt x="2710326" y="0"/>
                </a:lnTo>
                <a:lnTo>
                  <a:pt x="2710326" y="980949"/>
                </a:lnTo>
                <a:lnTo>
                  <a:pt x="0" y="9809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612927" y="1493804"/>
            <a:ext cx="944650" cy="920735"/>
          </a:xfrm>
          <a:custGeom>
            <a:avLst/>
            <a:gdLst/>
            <a:ahLst/>
            <a:cxnLst/>
            <a:rect r="r" b="b" t="t" l="l"/>
            <a:pathLst>
              <a:path h="920735" w="944650">
                <a:moveTo>
                  <a:pt x="0" y="0"/>
                </a:moveTo>
                <a:lnTo>
                  <a:pt x="944650" y="0"/>
                </a:lnTo>
                <a:lnTo>
                  <a:pt x="944650" y="920735"/>
                </a:lnTo>
                <a:lnTo>
                  <a:pt x="0" y="9207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15599" y="3433246"/>
            <a:ext cx="1339306" cy="1141759"/>
          </a:xfrm>
          <a:custGeom>
            <a:avLst/>
            <a:gdLst/>
            <a:ahLst/>
            <a:cxnLst/>
            <a:rect r="r" b="b" t="t" l="l"/>
            <a:pathLst>
              <a:path h="1141759" w="1339306">
                <a:moveTo>
                  <a:pt x="0" y="0"/>
                </a:moveTo>
                <a:lnTo>
                  <a:pt x="1339306" y="0"/>
                </a:lnTo>
                <a:lnTo>
                  <a:pt x="1339306" y="1141758"/>
                </a:lnTo>
                <a:lnTo>
                  <a:pt x="0" y="1141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099964" y="4881601"/>
            <a:ext cx="1970577" cy="602121"/>
          </a:xfrm>
          <a:custGeom>
            <a:avLst/>
            <a:gdLst/>
            <a:ahLst/>
            <a:cxnLst/>
            <a:rect r="r" b="b" t="t" l="l"/>
            <a:pathLst>
              <a:path h="602121" w="1970577">
                <a:moveTo>
                  <a:pt x="0" y="0"/>
                </a:moveTo>
                <a:lnTo>
                  <a:pt x="1970577" y="0"/>
                </a:lnTo>
                <a:lnTo>
                  <a:pt x="1970577" y="602121"/>
                </a:lnTo>
                <a:lnTo>
                  <a:pt x="0" y="6021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813142" y="7055597"/>
            <a:ext cx="2544220" cy="763266"/>
          </a:xfrm>
          <a:custGeom>
            <a:avLst/>
            <a:gdLst/>
            <a:ahLst/>
            <a:cxnLst/>
            <a:rect r="r" b="b" t="t" l="l"/>
            <a:pathLst>
              <a:path h="763266" w="2544220">
                <a:moveTo>
                  <a:pt x="0" y="0"/>
                </a:moveTo>
                <a:lnTo>
                  <a:pt x="2544220" y="0"/>
                </a:lnTo>
                <a:lnTo>
                  <a:pt x="2544220" y="763266"/>
                </a:lnTo>
                <a:lnTo>
                  <a:pt x="0" y="7632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64712" y="5943617"/>
            <a:ext cx="1641081" cy="652085"/>
          </a:xfrm>
          <a:custGeom>
            <a:avLst/>
            <a:gdLst/>
            <a:ahLst/>
            <a:cxnLst/>
            <a:rect r="r" b="b" t="t" l="l"/>
            <a:pathLst>
              <a:path h="652085" w="1641081">
                <a:moveTo>
                  <a:pt x="0" y="0"/>
                </a:moveTo>
                <a:lnTo>
                  <a:pt x="1641081" y="0"/>
                </a:lnTo>
                <a:lnTo>
                  <a:pt x="1641081" y="652085"/>
                </a:lnTo>
                <a:lnTo>
                  <a:pt x="0" y="652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466390" y="8125460"/>
            <a:ext cx="3237724" cy="631082"/>
          </a:xfrm>
          <a:custGeom>
            <a:avLst/>
            <a:gdLst/>
            <a:ahLst/>
            <a:cxnLst/>
            <a:rect r="r" b="b" t="t" l="l"/>
            <a:pathLst>
              <a:path h="631082" w="3237724">
                <a:moveTo>
                  <a:pt x="0" y="0"/>
                </a:moveTo>
                <a:lnTo>
                  <a:pt x="3237724" y="0"/>
                </a:lnTo>
                <a:lnTo>
                  <a:pt x="3237724" y="631082"/>
                </a:lnTo>
                <a:lnTo>
                  <a:pt x="0" y="6310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21481" y="4211353"/>
            <a:ext cx="7466232" cy="6075647"/>
          </a:xfrm>
          <a:custGeom>
            <a:avLst/>
            <a:gdLst/>
            <a:ahLst/>
            <a:cxnLst/>
            <a:rect r="r" b="b" t="t" l="l"/>
            <a:pathLst>
              <a:path h="6075647" w="7466232">
                <a:moveTo>
                  <a:pt x="0" y="0"/>
                </a:moveTo>
                <a:lnTo>
                  <a:pt x="7466232" y="0"/>
                </a:lnTo>
                <a:lnTo>
                  <a:pt x="7466232" y="6075647"/>
                </a:lnTo>
                <a:lnTo>
                  <a:pt x="0" y="60756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4540" y="295462"/>
            <a:ext cx="15033844" cy="6301153"/>
          </a:xfrm>
          <a:custGeom>
            <a:avLst/>
            <a:gdLst/>
            <a:ahLst/>
            <a:cxnLst/>
            <a:rect r="r" b="b" t="t" l="l"/>
            <a:pathLst>
              <a:path h="6301153" w="15033844">
                <a:moveTo>
                  <a:pt x="0" y="0"/>
                </a:moveTo>
                <a:lnTo>
                  <a:pt x="15033843" y="0"/>
                </a:lnTo>
                <a:lnTo>
                  <a:pt x="15033843" y="6301153"/>
                </a:lnTo>
                <a:lnTo>
                  <a:pt x="0" y="6301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623" b="-3244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67897" y="7249177"/>
            <a:ext cx="2542478" cy="2526488"/>
          </a:xfrm>
          <a:custGeom>
            <a:avLst/>
            <a:gdLst/>
            <a:ahLst/>
            <a:cxnLst/>
            <a:rect r="r" b="b" t="t" l="l"/>
            <a:pathLst>
              <a:path h="2526488" w="2542478">
                <a:moveTo>
                  <a:pt x="0" y="0"/>
                </a:moveTo>
                <a:lnTo>
                  <a:pt x="2542478" y="0"/>
                </a:lnTo>
                <a:lnTo>
                  <a:pt x="2542478" y="2526487"/>
                </a:lnTo>
                <a:lnTo>
                  <a:pt x="0" y="2526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43310" y="51153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62705" y="1317793"/>
            <a:ext cx="13533333" cy="8492166"/>
          </a:xfrm>
          <a:custGeom>
            <a:avLst/>
            <a:gdLst/>
            <a:ahLst/>
            <a:cxnLst/>
            <a:rect r="r" b="b" t="t" l="l"/>
            <a:pathLst>
              <a:path h="8492166" w="13533333">
                <a:moveTo>
                  <a:pt x="0" y="0"/>
                </a:moveTo>
                <a:lnTo>
                  <a:pt x="13533333" y="0"/>
                </a:lnTo>
                <a:lnTo>
                  <a:pt x="13533333" y="8492166"/>
                </a:lnTo>
                <a:lnTo>
                  <a:pt x="0" y="8492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43310" y="51153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562838" y="0"/>
            <a:ext cx="7162324" cy="10287000"/>
          </a:xfrm>
          <a:custGeom>
            <a:avLst/>
            <a:gdLst/>
            <a:ahLst/>
            <a:cxnLst/>
            <a:rect r="r" b="b" t="t" l="l"/>
            <a:pathLst>
              <a:path h="10287000" w="7162324">
                <a:moveTo>
                  <a:pt x="0" y="0"/>
                </a:moveTo>
                <a:lnTo>
                  <a:pt x="7162324" y="0"/>
                </a:lnTo>
                <a:lnTo>
                  <a:pt x="71623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35369" y="2029711"/>
            <a:ext cx="3269291" cy="5197806"/>
          </a:xfrm>
          <a:custGeom>
            <a:avLst/>
            <a:gdLst/>
            <a:ahLst/>
            <a:cxnLst/>
            <a:rect r="r" b="b" t="t" l="l"/>
            <a:pathLst>
              <a:path h="5197806" w="3269291">
                <a:moveTo>
                  <a:pt x="0" y="0"/>
                </a:moveTo>
                <a:lnTo>
                  <a:pt x="3269291" y="0"/>
                </a:lnTo>
                <a:lnTo>
                  <a:pt x="3269291" y="5197806"/>
                </a:lnTo>
                <a:lnTo>
                  <a:pt x="0" y="5197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43310" y="51153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aphicFrame>
        <p:nvGraphicFramePr>
          <p:cNvPr name="Object 3" id="3"/>
          <p:cNvGraphicFramePr/>
          <p:nvPr/>
        </p:nvGraphicFramePr>
        <p:xfrm>
          <a:off x="971550" y="3467100"/>
          <a:ext cx="16344900" cy="3352800"/>
        </p:xfrm>
        <a:graphic>
          <a:graphicData uri="http://schemas.openxmlformats.org/presentationml/2006/ole">
            <p:oleObj imgW="19608800" imgH="6616700" r:id="rId4" progId="Excel.Sheet.12" name="Worksheet">
              <p:embed/>
              <p:pic>
                <p:nvPicPr>
                  <p:cNvPr name="" id="0"/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70000" y="1270000"/>
                    <a:ext cx="1270000" cy="1270000"/>
                  </a:xfrm>
                  <a:prstGeom prst="rect"/>
                </p:spPr>
              </p:pic>
            </p:oleObj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397357" y="303686"/>
            <a:ext cx="13884529" cy="9887746"/>
          </a:xfrm>
          <a:custGeom>
            <a:avLst/>
            <a:gdLst/>
            <a:ahLst/>
            <a:cxnLst/>
            <a:rect r="r" b="b" t="t" l="l"/>
            <a:pathLst>
              <a:path h="9887746" w="13884529">
                <a:moveTo>
                  <a:pt x="0" y="0"/>
                </a:moveTo>
                <a:lnTo>
                  <a:pt x="13884529" y="0"/>
                </a:lnTo>
                <a:lnTo>
                  <a:pt x="13884529" y="9887747"/>
                </a:lnTo>
                <a:lnTo>
                  <a:pt x="0" y="98877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15" r="0" b="-81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103748" y="6366565"/>
            <a:ext cx="3173287" cy="3181240"/>
          </a:xfrm>
          <a:custGeom>
            <a:avLst/>
            <a:gdLst/>
            <a:ahLst/>
            <a:cxnLst/>
            <a:rect r="r" b="b" t="t" l="l"/>
            <a:pathLst>
              <a:path h="3181240" w="3173287">
                <a:moveTo>
                  <a:pt x="0" y="0"/>
                </a:moveTo>
                <a:lnTo>
                  <a:pt x="3173288" y="0"/>
                </a:lnTo>
                <a:lnTo>
                  <a:pt x="3173288" y="3181240"/>
                </a:lnTo>
                <a:lnTo>
                  <a:pt x="0" y="3181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1512" y="629846"/>
            <a:ext cx="2444524" cy="2444524"/>
          </a:xfrm>
          <a:custGeom>
            <a:avLst/>
            <a:gdLst/>
            <a:ahLst/>
            <a:cxnLst/>
            <a:rect r="r" b="b" t="t" l="l"/>
            <a:pathLst>
              <a:path h="2444524" w="2444524">
                <a:moveTo>
                  <a:pt x="0" y="0"/>
                </a:moveTo>
                <a:lnTo>
                  <a:pt x="2444524" y="0"/>
                </a:lnTo>
                <a:lnTo>
                  <a:pt x="2444524" y="2444524"/>
                </a:lnTo>
                <a:lnTo>
                  <a:pt x="0" y="24445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42704" y="1891740"/>
            <a:ext cx="3445902" cy="6356958"/>
          </a:xfrm>
          <a:custGeom>
            <a:avLst/>
            <a:gdLst/>
            <a:ahLst/>
            <a:cxnLst/>
            <a:rect r="r" b="b" t="t" l="l"/>
            <a:pathLst>
              <a:path h="6356958" w="3445902">
                <a:moveTo>
                  <a:pt x="0" y="0"/>
                </a:moveTo>
                <a:lnTo>
                  <a:pt x="3445902" y="0"/>
                </a:lnTo>
                <a:lnTo>
                  <a:pt x="344590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7986" t="0" r="-19976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51977" y="981075"/>
            <a:ext cx="2083594" cy="1773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1"/>
              </a:lnSpc>
            </a:pPr>
            <a:r>
              <a:rPr lang="en-US" sz="2544" u="sng">
                <a:solidFill>
                  <a:srgbClr val="000000"/>
                </a:solidFill>
                <a:latin typeface="Breathing"/>
                <a:ea typeface="Breathing"/>
                <a:cs typeface="Breathing"/>
                <a:sym typeface="Breathing"/>
              </a:rPr>
              <a:t>Dépannages :</a:t>
            </a:r>
          </a:p>
          <a:p>
            <a:pPr algn="ctr">
              <a:lnSpc>
                <a:spcPts val="3561"/>
              </a:lnSpc>
            </a:pPr>
            <a:r>
              <a:rPr lang="en-US" sz="2544">
                <a:solidFill>
                  <a:srgbClr val="000000"/>
                </a:solidFill>
                <a:latin typeface="Breathing"/>
                <a:ea typeface="Breathing"/>
                <a:cs typeface="Breathing"/>
                <a:sym typeface="Breathing"/>
              </a:rPr>
              <a:t>M. F 4 cig</a:t>
            </a:r>
          </a:p>
          <a:p>
            <a:pPr algn="ctr">
              <a:lnSpc>
                <a:spcPts val="3561"/>
              </a:lnSpc>
            </a:pPr>
            <a:r>
              <a:rPr lang="en-US" sz="2544">
                <a:solidFill>
                  <a:srgbClr val="000000"/>
                </a:solidFill>
                <a:latin typeface="Breathing"/>
                <a:ea typeface="Breathing"/>
                <a:cs typeface="Breathing"/>
                <a:sym typeface="Breathing"/>
              </a:rPr>
              <a:t>M. X 3 cig</a:t>
            </a:r>
          </a:p>
          <a:p>
            <a:pPr algn="ctr">
              <a:lnSpc>
                <a:spcPts val="3561"/>
              </a:lnSpc>
              <a:spcBef>
                <a:spcPct val="0"/>
              </a:spcBef>
            </a:pPr>
            <a:r>
              <a:rPr lang="en-US" sz="2544">
                <a:solidFill>
                  <a:srgbClr val="000000"/>
                </a:solidFill>
                <a:latin typeface="Breathing"/>
                <a:ea typeface="Breathing"/>
                <a:cs typeface="Breathing"/>
                <a:sym typeface="Breathing"/>
              </a:rPr>
              <a:t>M. D 3 cig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442747" y="7191375"/>
            <a:ext cx="7625874" cy="1455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</a:t>
            </a:r>
            <a:r>
              <a:rPr lang="en-US" sz="4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: tabac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b="true" sz="4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Objet</a:t>
            </a:r>
            <a:r>
              <a:rPr lang="en-US" sz="4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: commande tabac unité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605832" y="1291221"/>
            <a:ext cx="4161105" cy="433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1"/>
              </a:lnSpc>
              <a:spcBef>
                <a:spcPct val="0"/>
              </a:spcBef>
            </a:pPr>
            <a:r>
              <a:rPr lang="en-US" sz="2544">
                <a:solidFill>
                  <a:srgbClr val="000000"/>
                </a:solidFill>
                <a:latin typeface="Breathing"/>
                <a:ea typeface="Breathing"/>
                <a:cs typeface="Breathing"/>
                <a:sym typeface="Breathing"/>
              </a:rPr>
              <a:t>Ne pas donner à Mme W.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509685" y="1804483"/>
            <a:ext cx="4023690" cy="433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1"/>
              </a:lnSpc>
              <a:spcBef>
                <a:spcPct val="0"/>
              </a:spcBef>
            </a:pPr>
            <a:r>
              <a:rPr lang="en-US" sz="2544">
                <a:solidFill>
                  <a:srgbClr val="000000"/>
                </a:solidFill>
                <a:latin typeface="Breathing"/>
                <a:ea typeface="Breathing"/>
                <a:cs typeface="Breathing"/>
                <a:sym typeface="Breathing"/>
              </a:rPr>
              <a:t>M. D doit 10 euros à M. 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43310" y="51153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4048" y="290426"/>
            <a:ext cx="11301259" cy="3672909"/>
          </a:xfrm>
          <a:custGeom>
            <a:avLst/>
            <a:gdLst/>
            <a:ahLst/>
            <a:cxnLst/>
            <a:rect r="r" b="b" t="t" l="l"/>
            <a:pathLst>
              <a:path h="3672909" w="11301259">
                <a:moveTo>
                  <a:pt x="0" y="0"/>
                </a:moveTo>
                <a:lnTo>
                  <a:pt x="11301259" y="0"/>
                </a:lnTo>
                <a:lnTo>
                  <a:pt x="11301259" y="3672909"/>
                </a:lnTo>
                <a:lnTo>
                  <a:pt x="0" y="36729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4645213"/>
            <a:ext cx="18288000" cy="4427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And so I sat all day, everyday, staring at nothing, through a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cloud of cigarette smoke. From an outsider's perspective, I looked like a classic “chronic schizophrenic” with my weight gain, baggy clothes, disheveled hair and yellow nicotine stained fingers and lips. The only thing I did beside sleep and eat, was smoke cigarettes and that, at least, marked the passing of time.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43310" y="51153"/>
            <a:ext cx="3844690" cy="1542682"/>
          </a:xfrm>
          <a:custGeom>
            <a:avLst/>
            <a:gdLst/>
            <a:ahLst/>
            <a:cxnLst/>
            <a:rect r="r" b="b" t="t" l="l"/>
            <a:pathLst>
              <a:path h="1542682" w="3844690">
                <a:moveTo>
                  <a:pt x="0" y="0"/>
                </a:moveTo>
                <a:lnTo>
                  <a:pt x="3844690" y="0"/>
                </a:lnTo>
                <a:lnTo>
                  <a:pt x="3844690" y="1542682"/>
                </a:lnTo>
                <a:lnTo>
                  <a:pt x="0" y="1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40680" y="0"/>
            <a:ext cx="7406640" cy="10287000"/>
          </a:xfrm>
          <a:custGeom>
            <a:avLst/>
            <a:gdLst/>
            <a:ahLst/>
            <a:cxnLst/>
            <a:rect r="r" b="b" t="t" l="l"/>
            <a:pathLst>
              <a:path h="10287000" w="7406640">
                <a:moveTo>
                  <a:pt x="0" y="0"/>
                </a:moveTo>
                <a:lnTo>
                  <a:pt x="7406640" y="0"/>
                </a:lnTo>
                <a:lnTo>
                  <a:pt x="7406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33307" y="4648525"/>
            <a:ext cx="1584076" cy="479183"/>
          </a:xfrm>
          <a:custGeom>
            <a:avLst/>
            <a:gdLst/>
            <a:ahLst/>
            <a:cxnLst/>
            <a:rect r="r" b="b" t="t" l="l"/>
            <a:pathLst>
              <a:path h="479183" w="1584076">
                <a:moveTo>
                  <a:pt x="0" y="0"/>
                </a:moveTo>
                <a:lnTo>
                  <a:pt x="1584076" y="0"/>
                </a:lnTo>
                <a:lnTo>
                  <a:pt x="1584076" y="479183"/>
                </a:lnTo>
                <a:lnTo>
                  <a:pt x="0" y="479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18454" y="0"/>
            <a:ext cx="13429746" cy="10245557"/>
          </a:xfrm>
          <a:custGeom>
            <a:avLst/>
            <a:gdLst/>
            <a:ahLst/>
            <a:cxnLst/>
            <a:rect r="r" b="b" t="t" l="l"/>
            <a:pathLst>
              <a:path h="10245557" w="13429746">
                <a:moveTo>
                  <a:pt x="0" y="0"/>
                </a:moveTo>
                <a:lnTo>
                  <a:pt x="13429745" y="0"/>
                </a:lnTo>
                <a:lnTo>
                  <a:pt x="13429745" y="10245557"/>
                </a:lnTo>
                <a:lnTo>
                  <a:pt x="0" y="10245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09692" y="230997"/>
            <a:ext cx="1299217" cy="1299217"/>
          </a:xfrm>
          <a:custGeom>
            <a:avLst/>
            <a:gdLst/>
            <a:ahLst/>
            <a:cxnLst/>
            <a:rect r="r" b="b" t="t" l="l"/>
            <a:pathLst>
              <a:path h="1299217" w="1299217">
                <a:moveTo>
                  <a:pt x="0" y="0"/>
                </a:moveTo>
                <a:lnTo>
                  <a:pt x="1299216" y="0"/>
                </a:lnTo>
                <a:lnTo>
                  <a:pt x="1299216" y="1299217"/>
                </a:lnTo>
                <a:lnTo>
                  <a:pt x="0" y="1299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DAG0GXZD4VE</dc:identifier>
  <dcterms:modified xsi:type="dcterms:W3CDTF">2011-08-01T06:04:30Z</dcterms:modified>
  <cp:revision>1</cp:revision>
  <dc:title>mois sans tabac tours</dc:title>
</cp:coreProperties>
</file>